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2" r:id="rId5"/>
    <p:sldId id="281" r:id="rId6"/>
    <p:sldId id="294" r:id="rId7"/>
    <p:sldId id="259" r:id="rId8"/>
    <p:sldId id="275" r:id="rId9"/>
    <p:sldId id="260" r:id="rId10"/>
    <p:sldId id="261" r:id="rId11"/>
    <p:sldId id="283" r:id="rId12"/>
    <p:sldId id="279" r:id="rId13"/>
    <p:sldId id="284" r:id="rId14"/>
    <p:sldId id="280" r:id="rId15"/>
    <p:sldId id="285" r:id="rId16"/>
    <p:sldId id="295" r:id="rId17"/>
    <p:sldId id="265" r:id="rId18"/>
    <p:sldId id="276" r:id="rId19"/>
    <p:sldId id="293" r:id="rId20"/>
    <p:sldId id="286" r:id="rId21"/>
    <p:sldId id="290" r:id="rId22"/>
    <p:sldId id="289" r:id="rId23"/>
    <p:sldId id="288" r:id="rId24"/>
    <p:sldId id="292" r:id="rId25"/>
    <p:sldId id="287" r:id="rId26"/>
    <p:sldId id="291" r:id="rId27"/>
    <p:sldId id="269" r:id="rId28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6D6-678F-47D8-91DE-2A07AB82649C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6EB16-6B00-43E9-80A3-5AA9B9B724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6EB16-6B00-43E9-80A3-5AA9B9B724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5531-103C-4EA6-8A04-8B669A93EC4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69A4-A76C-4796-AA3A-668EE365A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958975"/>
            <a:ext cx="10363200" cy="147002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</a:rPr>
              <a:t>FACE RECOGNITION ATTENDANCE SYSTEM</a:t>
            </a: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2185916" y="3428242"/>
            <a:ext cx="7820166" cy="203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200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ELOPED BY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S.RIYAZ AHAMED</a:t>
            </a:r>
            <a:r>
              <a:rPr kumimoji="0" 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.E.,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1000" i="0" u="none" strike="noStrike" kern="1200" cap="none" spc="0" normalizeH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32744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4286" y="1626329"/>
            <a:ext cx="10972800" cy="49570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Check Camera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Capture Faces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Train Images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Recognize &amp; Attendance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Auto Mail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Quit</a:t>
            </a:r>
          </a:p>
          <a:p>
            <a:pPr>
              <a:buNone/>
            </a:pPr>
            <a:br>
              <a:rPr lang="en-US" sz="2000" dirty="0"/>
            </a:br>
            <a:endParaRPr lang="en-US" sz="198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IN" b="1" u="sng" dirty="0"/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checking the availability of the camera and ensuring that it is working properly.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camera is not available or not functioning correctly, the system cannot capture images and recognize faces.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Faces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the camera captures the images of the individuals and extracts the faces from the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is responsible for capturing high-quality images that can be used for face recognition.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Images 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images have been captured, this module trains the system to recognize the faces.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uses machine learning algorithms to create a face recognition model that can accurately identify individuals based on their facial features.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&amp; Attendance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core module of the system, responsible for recognizing the faces of the individuals and marking their attendance.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compares the captured face with the trained model and determines the identity of the individual.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then marks the attendance and updates the attendance record in the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Mail 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automatically sends an email to the concerned person(s) with the attendance report.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eliminates the need for manual intervention, making the system more efficient.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allows the user to exit the system and terminate the program.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allow 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onvenient and controlled way to exit the application while ensuring data integrity and system stability.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2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3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CONCULSION</a:t>
            </a:r>
            <a:endParaRPr lang="en-US" sz="2900" b="1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0" y="1857105"/>
            <a:ext cx="10972800" cy="4525963"/>
          </a:xfrm>
        </p:spPr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system overcome many limitations incorporated in attendance, this system saves a great amount of time and reduces errors which may occur during attendance calculation.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system I have developed is fully responsive which can be used in mobile, tablets and different operating systems. 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CE9-88C5-D3D5-42EE-0F45006B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B851B-0B1C-52B5-AD99-B2BEF06C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50255" y="1513327"/>
            <a:ext cx="8691490" cy="5070035"/>
          </a:xfrm>
        </p:spPr>
      </p:pic>
    </p:spTree>
    <p:extLst>
      <p:ext uri="{BB962C8B-B14F-4D97-AF65-F5344CB8AC3E}">
        <p14:creationId xmlns:p14="http://schemas.microsoft.com/office/powerpoint/2010/main" val="52699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CE9-88C5-D3D5-42EE-0F45006B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B851B-0B1C-52B5-AD99-B2BEF06C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8"/>
          <a:stretch/>
        </p:blipFill>
        <p:spPr>
          <a:xfrm>
            <a:off x="1750255" y="1512917"/>
            <a:ext cx="8691490" cy="5070446"/>
          </a:xfrm>
        </p:spPr>
      </p:pic>
    </p:spTree>
    <p:extLst>
      <p:ext uri="{BB962C8B-B14F-4D97-AF65-F5344CB8AC3E}">
        <p14:creationId xmlns:p14="http://schemas.microsoft.com/office/powerpoint/2010/main" val="391964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 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 human face recognition to mark the attendance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98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CE9-88C5-D3D5-42EE-0F45006B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B851B-0B1C-52B5-AD99-B2BEF06C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50255" y="1513327"/>
            <a:ext cx="8691490" cy="5070035"/>
          </a:xfrm>
        </p:spPr>
      </p:pic>
    </p:spTree>
    <p:extLst>
      <p:ext uri="{BB962C8B-B14F-4D97-AF65-F5344CB8AC3E}">
        <p14:creationId xmlns:p14="http://schemas.microsoft.com/office/powerpoint/2010/main" val="3965651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CE9-88C5-D3D5-42EE-0F45006B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B851B-0B1C-52B5-AD99-B2BEF06C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50255" y="1513327"/>
            <a:ext cx="8691490" cy="5070035"/>
          </a:xfrm>
        </p:spPr>
      </p:pic>
    </p:spTree>
    <p:extLst>
      <p:ext uri="{BB962C8B-B14F-4D97-AF65-F5344CB8AC3E}">
        <p14:creationId xmlns:p14="http://schemas.microsoft.com/office/powerpoint/2010/main" val="270168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CE9-88C5-D3D5-42EE-0F45006B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B851B-0B1C-52B5-AD99-B2BEF06C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50255" y="1513327"/>
            <a:ext cx="8691490" cy="5070035"/>
          </a:xfrm>
        </p:spPr>
      </p:pic>
    </p:spTree>
    <p:extLst>
      <p:ext uri="{BB962C8B-B14F-4D97-AF65-F5344CB8AC3E}">
        <p14:creationId xmlns:p14="http://schemas.microsoft.com/office/powerpoint/2010/main" val="402465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CE9-88C5-D3D5-42EE-0F45006B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B851B-0B1C-52B5-AD99-B2BEF06C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50255" y="1513327"/>
            <a:ext cx="8691490" cy="5070035"/>
          </a:xfrm>
        </p:spPr>
      </p:pic>
    </p:spTree>
    <p:extLst>
      <p:ext uri="{BB962C8B-B14F-4D97-AF65-F5344CB8AC3E}">
        <p14:creationId xmlns:p14="http://schemas.microsoft.com/office/powerpoint/2010/main" val="70041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CE9-88C5-D3D5-42EE-0F45006B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B851B-0B1C-52B5-AD99-B2BEF06C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50255" y="1513327"/>
            <a:ext cx="8691490" cy="5070035"/>
          </a:xfrm>
        </p:spPr>
      </p:pic>
    </p:spTree>
    <p:extLst>
      <p:ext uri="{BB962C8B-B14F-4D97-AF65-F5344CB8AC3E}">
        <p14:creationId xmlns:p14="http://schemas.microsoft.com/office/powerpoint/2010/main" val="223424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CE9-88C5-D3D5-42EE-0F45006B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B851B-0B1C-52B5-AD99-B2BEF06C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50255" y="1513327"/>
            <a:ext cx="8691490" cy="5070035"/>
          </a:xfrm>
        </p:spPr>
      </p:pic>
    </p:spTree>
    <p:extLst>
      <p:ext uri="{BB962C8B-B14F-4D97-AF65-F5344CB8AC3E}">
        <p14:creationId xmlns:p14="http://schemas.microsoft.com/office/powerpoint/2010/main" val="1390241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CE9-88C5-D3D5-42EE-0F45006B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B851B-0B1C-52B5-AD99-B2BEF06C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50255" y="1513327"/>
            <a:ext cx="8691490" cy="5070035"/>
          </a:xfrm>
        </p:spPr>
      </p:pic>
    </p:spTree>
    <p:extLst>
      <p:ext uri="{BB962C8B-B14F-4D97-AF65-F5344CB8AC3E}">
        <p14:creationId xmlns:p14="http://schemas.microsoft.com/office/powerpoint/2010/main" val="4117020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6" y="2547575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the human face is an active issue for authentication purposes specifically in the context of attendance of students.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system using face recognition is 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procedure of recognizing students by using face biostatistics based on the high definition camera and other computer technologies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6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Fingerprint Based recognition system and its </a:t>
            </a:r>
            <a:r>
              <a:rPr lang="en-US" dirty="0"/>
              <a:t>Disadvantages are </a:t>
            </a:r>
            <a:r>
              <a:rPr lang="en-US" dirty="0">
                <a:latin typeface="Times New Roman"/>
                <a:ea typeface="Times New Roman"/>
              </a:rPr>
              <a:t>Time-consuming.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RFID(Radio Frequency Identification) Based recognition system and its </a:t>
            </a:r>
            <a:r>
              <a:rPr lang="en-US" dirty="0"/>
              <a:t>Disadvantages are </a:t>
            </a:r>
            <a:r>
              <a:rPr lang="en-US" dirty="0">
                <a:latin typeface="Times New Roman"/>
                <a:ea typeface="Times New Roman"/>
              </a:rPr>
              <a:t>Fraudulent usage.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Iris Based Recognition System and its </a:t>
            </a:r>
            <a:r>
              <a:rPr lang="en-US" dirty="0"/>
              <a:t>Disadvantages are </a:t>
            </a:r>
            <a:r>
              <a:rPr lang="en-US" dirty="0">
                <a:latin typeface="Times New Roman"/>
                <a:ea typeface="Times New Roman"/>
              </a:rPr>
              <a:t>Privacy invasion.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074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819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system captures students' faces and stores them in a database for attendance purposes.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system detects all facial features, including seating position and posture, to accurately identify students.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video processing, the system automatically recognizes faces and updates the attendance database.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Eliminating the need for manual attendance taking by teachers.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708A-EB28-151F-9067-3C1B95D9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1358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A4460579-7A15-5D86-6B48-68113EAE2F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1717" y="1271847"/>
            <a:ext cx="5311832" cy="5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4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</a:rPr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165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(3.6 or higher)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or advanced version</a:t>
            </a: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3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</a:rPr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165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Camera / Web Camera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with dual core processor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4GB RAM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1GB ROM</a:t>
            </a:r>
          </a:p>
          <a:p>
            <a:pPr>
              <a:lnSpc>
                <a:spcPct val="15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2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facial recognition attendance system 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facial recognition technology to identify and verify a person using the person's facial features and automatically mark attendance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can be used for different groups of people such as employees, students, etc.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Eliminate paperwork and save time. </a:t>
            </a: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records and stores the data in real-time.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sz="2000" dirty="0"/>
            </a:br>
            <a:endParaRPr lang="en-US" sz="198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633</Words>
  <Application>Microsoft Office PowerPoint</Application>
  <PresentationFormat>Widescreen</PresentationFormat>
  <Paragraphs>87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FACE RECOGNITION ATTENDANCE SYSTEM</vt:lpstr>
      <vt:lpstr>OBJECTIVE</vt:lpstr>
      <vt:lpstr> INTRODUCTION</vt:lpstr>
      <vt:lpstr>EXISTING SYSTEMS</vt:lpstr>
      <vt:lpstr>PROPOSED SYSTEM</vt:lpstr>
      <vt:lpstr>DATA FLOW DIAGRAM</vt:lpstr>
      <vt:lpstr>REQUIREMENTS</vt:lpstr>
      <vt:lpstr>REQUIREMENTS</vt:lpstr>
      <vt:lpstr>PROJECT DESCRIPTION</vt:lpstr>
      <vt:lpstr>MODULES</vt:lpstr>
      <vt:lpstr>Module Description</vt:lpstr>
      <vt:lpstr>Module Description</vt:lpstr>
      <vt:lpstr>Module Description</vt:lpstr>
      <vt:lpstr>Module Description</vt:lpstr>
      <vt:lpstr>Module Description</vt:lpstr>
      <vt:lpstr>Module Description</vt:lpstr>
      <vt:lpstr>CONCULSION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 TITLE</dc:title>
  <dc:creator>Riyaz Ahamed</dc:creator>
  <cp:lastModifiedBy>Riyaz Ahamed</cp:lastModifiedBy>
  <cp:revision>29</cp:revision>
  <dcterms:modified xsi:type="dcterms:W3CDTF">2023-11-23T14:49:51Z</dcterms:modified>
</cp:coreProperties>
</file>