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Lst>
  <p:sldSz cx="18288000" cy="10287000"/>
  <p:notesSz cx="6858000" cy="9144000"/>
  <p:embeddedFontLst>
    <p:embeddedFont>
      <p:font typeface="Arimo Bold" charset="1" panose="020B0704020202020204"/>
      <p:regular r:id="rId12"/>
    </p:embeddedFont>
    <p:embeddedFont>
      <p:font typeface="Arimo" charset="1" panose="020B0604020202020204"/>
      <p:regular r:id="rId1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fonts/font12.fntdata" Type="http://schemas.openxmlformats.org/officeDocument/2006/relationships/font"/><Relationship Id="rId13" Target="fonts/font13.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svg" Type="http://schemas.openxmlformats.org/officeDocument/2006/relationships/image"/><Relationship Id="rId11" Target="../media/image10.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11.png" Type="http://schemas.openxmlformats.org/officeDocument/2006/relationships/image"/><Relationship Id="rId5" Target="../media/image12.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1.png" Type="http://schemas.openxmlformats.org/officeDocument/2006/relationships/image"/><Relationship Id="rId5" Target="../media/image12.svg" Type="http://schemas.openxmlformats.org/officeDocument/2006/relationships/image"/><Relationship Id="rId6" Target="../media/image3.png" Type="http://schemas.openxmlformats.org/officeDocument/2006/relationships/image"/><Relationship Id="rId7" Target="../media/image4.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5.png" Type="http://schemas.openxmlformats.org/officeDocument/2006/relationships/image"/><Relationship Id="rId2" Target="../media/image3.png" Type="http://schemas.openxmlformats.org/officeDocument/2006/relationships/image"/><Relationship Id="rId3" Target="../media/image4.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11.png" Type="http://schemas.openxmlformats.org/officeDocument/2006/relationships/image"/><Relationship Id="rId7" Target="../media/image12.svg" Type="http://schemas.openxmlformats.org/officeDocument/2006/relationships/image"/><Relationship Id="rId8" Target="../media/image13.png" Type="http://schemas.openxmlformats.org/officeDocument/2006/relationships/image"/><Relationship Id="rId9" Target="../media/image14.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11.png" Type="http://schemas.openxmlformats.org/officeDocument/2006/relationships/image"/><Relationship Id="rId7" Target="../media/image12.svg" Type="http://schemas.openxmlformats.org/officeDocument/2006/relationships/image"/><Relationship Id="rId8" Target="../media/image16.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5.png" Type="http://schemas.openxmlformats.org/officeDocument/2006/relationships/image"/><Relationship Id="rId11" Target="../media/image6.svg" Type="http://schemas.openxmlformats.org/officeDocument/2006/relationships/image"/><Relationship Id="rId2" Target="../media/image3.png" Type="http://schemas.openxmlformats.org/officeDocument/2006/relationships/image"/><Relationship Id="rId3" Target="../media/image4.svg" Type="http://schemas.openxmlformats.org/officeDocument/2006/relationships/image"/><Relationship Id="rId4" Target="../media/image11.png" Type="http://schemas.openxmlformats.org/officeDocument/2006/relationships/image"/><Relationship Id="rId5" Target="../media/image12.svg" Type="http://schemas.openxmlformats.org/officeDocument/2006/relationships/image"/><Relationship Id="rId6" Target="../media/image1.png" Type="http://schemas.openxmlformats.org/officeDocument/2006/relationships/image"/><Relationship Id="rId7" Target="../media/image2.svg" Type="http://schemas.openxmlformats.org/officeDocument/2006/relationships/image"/><Relationship Id="rId8" Target="../media/image17.png" Type="http://schemas.openxmlformats.org/officeDocument/2006/relationships/image"/><Relationship Id="rId9" Target="../media/image18.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7445383"/>
            <a:ext cx="19457342" cy="4374603"/>
          </a:xfrm>
          <a:custGeom>
            <a:avLst/>
            <a:gdLst/>
            <a:ahLst/>
            <a:cxnLst/>
            <a:rect r="r" b="b" t="t" l="l"/>
            <a:pathLst>
              <a:path h="4374603" w="19457342">
                <a:moveTo>
                  <a:pt x="0" y="0"/>
                </a:moveTo>
                <a:lnTo>
                  <a:pt x="19457342" y="0"/>
                </a:lnTo>
                <a:lnTo>
                  <a:pt x="19457342" y="4374603"/>
                </a:lnTo>
                <a:lnTo>
                  <a:pt x="0" y="437460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53471" y="-221867"/>
            <a:ext cx="18441471" cy="10373327"/>
          </a:xfrm>
          <a:custGeom>
            <a:avLst/>
            <a:gdLst/>
            <a:ahLst/>
            <a:cxnLst/>
            <a:rect r="r" b="b" t="t" l="l"/>
            <a:pathLst>
              <a:path h="10373327" w="18441471">
                <a:moveTo>
                  <a:pt x="0" y="0"/>
                </a:moveTo>
                <a:lnTo>
                  <a:pt x="18441471" y="0"/>
                </a:lnTo>
                <a:lnTo>
                  <a:pt x="18441471" y="10373327"/>
                </a:lnTo>
                <a:lnTo>
                  <a:pt x="0" y="10373327"/>
                </a:lnTo>
                <a:lnTo>
                  <a:pt x="0" y="0"/>
                </a:lnTo>
                <a:close/>
              </a:path>
            </a:pathLst>
          </a:custGeom>
          <a:blipFill>
            <a:blip r:embed="rId4">
              <a:alphaModFix amt="8999"/>
              <a:extLst>
                <a:ext uri="{96DAC541-7B7A-43D3-8B79-37D633B846F1}">
                  <asvg:svgBlip xmlns:asvg="http://schemas.microsoft.com/office/drawing/2016/SVG/main" r:embed="rId5"/>
                </a:ext>
              </a:extLst>
            </a:blip>
            <a:stretch>
              <a:fillRect l="0" t="-45114" r="0" b="-45114"/>
            </a:stretch>
          </a:blipFill>
        </p:spPr>
      </p:sp>
      <p:grpSp>
        <p:nvGrpSpPr>
          <p:cNvPr name="Group 4" id="4"/>
          <p:cNvGrpSpPr/>
          <p:nvPr/>
        </p:nvGrpSpPr>
        <p:grpSpPr>
          <a:xfrm rot="0">
            <a:off x="1028700" y="1028700"/>
            <a:ext cx="16230600" cy="8229600"/>
            <a:chOff x="0" y="0"/>
            <a:chExt cx="4274726" cy="2167467"/>
          </a:xfrm>
        </p:grpSpPr>
        <p:sp>
          <p:nvSpPr>
            <p:cNvPr name="Freeform 5" id="5"/>
            <p:cNvSpPr/>
            <p:nvPr/>
          </p:nvSpPr>
          <p:spPr>
            <a:xfrm flipH="false" flipV="false" rot="0">
              <a:off x="0" y="0"/>
              <a:ext cx="4274726" cy="2167467"/>
            </a:xfrm>
            <a:custGeom>
              <a:avLst/>
              <a:gdLst/>
              <a:ahLst/>
              <a:cxnLst/>
              <a:rect r="r" b="b" t="t" l="l"/>
              <a:pathLst>
                <a:path h="2167467" w="4274726">
                  <a:moveTo>
                    <a:pt x="0" y="0"/>
                  </a:moveTo>
                  <a:lnTo>
                    <a:pt x="4274726" y="0"/>
                  </a:lnTo>
                  <a:lnTo>
                    <a:pt x="4274726" y="2167467"/>
                  </a:lnTo>
                  <a:lnTo>
                    <a:pt x="0" y="2167467"/>
                  </a:lnTo>
                  <a:close/>
                </a:path>
              </a:pathLst>
            </a:custGeom>
            <a:solidFill>
              <a:srgbClr val="1B3D65"/>
            </a:solidFill>
          </p:spPr>
        </p:sp>
        <p:sp>
          <p:nvSpPr>
            <p:cNvPr name="TextBox 6" id="6"/>
            <p:cNvSpPr txBox="true"/>
            <p:nvPr/>
          </p:nvSpPr>
          <p:spPr>
            <a:xfrm>
              <a:off x="0" y="-47625"/>
              <a:ext cx="4274726" cy="2215092"/>
            </a:xfrm>
            <a:prstGeom prst="rect">
              <a:avLst/>
            </a:prstGeom>
          </p:spPr>
          <p:txBody>
            <a:bodyPr anchor="ctr" rtlCol="false" tIns="50800" lIns="50800" bIns="50800" rIns="50800"/>
            <a:lstStyle/>
            <a:p>
              <a:pPr algn="ctr">
                <a:lnSpc>
                  <a:spcPts val="2659"/>
                </a:lnSpc>
              </a:pPr>
            </a:p>
          </p:txBody>
        </p:sp>
      </p:grpSp>
      <p:grpSp>
        <p:nvGrpSpPr>
          <p:cNvPr name="Group 7" id="7"/>
          <p:cNvGrpSpPr/>
          <p:nvPr/>
        </p:nvGrpSpPr>
        <p:grpSpPr>
          <a:xfrm rot="0">
            <a:off x="7772859" y="1349173"/>
            <a:ext cx="1955812" cy="1955812"/>
            <a:chOff x="0" y="0"/>
            <a:chExt cx="812800" cy="812800"/>
          </a:xfrm>
        </p:grpSpPr>
        <p:sp>
          <p:nvSpPr>
            <p:cNvPr name="Freeform 8" id="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9" id="9"/>
            <p:cNvSpPr txBox="true"/>
            <p:nvPr/>
          </p:nvSpPr>
          <p:spPr>
            <a:xfrm>
              <a:off x="76200" y="9525"/>
              <a:ext cx="660400" cy="727075"/>
            </a:xfrm>
            <a:prstGeom prst="rect">
              <a:avLst/>
            </a:prstGeom>
          </p:spPr>
          <p:txBody>
            <a:bodyPr anchor="ctr" rtlCol="false" tIns="50800" lIns="50800" bIns="50800" rIns="50800"/>
            <a:lstStyle/>
            <a:p>
              <a:pPr algn="ctr">
                <a:lnSpc>
                  <a:spcPts val="3639"/>
                </a:lnSpc>
              </a:pPr>
              <a:r>
                <a:rPr lang="en-US" b="true" sz="2599">
                  <a:solidFill>
                    <a:srgbClr val="1B3D65"/>
                  </a:solidFill>
                  <a:latin typeface="Arimo Bold"/>
                  <a:ea typeface="Arimo Bold"/>
                  <a:cs typeface="Arimo Bold"/>
                  <a:sym typeface="Arimo Bold"/>
                </a:rPr>
                <a:t>Logo Kampus</a:t>
              </a:r>
            </a:p>
          </p:txBody>
        </p:sp>
      </p:grpSp>
      <p:sp>
        <p:nvSpPr>
          <p:cNvPr name="Freeform 10" id="10"/>
          <p:cNvSpPr/>
          <p:nvPr/>
        </p:nvSpPr>
        <p:spPr>
          <a:xfrm flipH="false" flipV="false" rot="5400000">
            <a:off x="797071" y="-294492"/>
            <a:ext cx="651198" cy="1846180"/>
          </a:xfrm>
          <a:custGeom>
            <a:avLst/>
            <a:gdLst/>
            <a:ahLst/>
            <a:cxnLst/>
            <a:rect r="r" b="b" t="t" l="l"/>
            <a:pathLst>
              <a:path h="1846180" w="651198">
                <a:moveTo>
                  <a:pt x="0" y="0"/>
                </a:moveTo>
                <a:lnTo>
                  <a:pt x="651198" y="0"/>
                </a:lnTo>
                <a:lnTo>
                  <a:pt x="651198" y="1846180"/>
                </a:lnTo>
                <a:lnTo>
                  <a:pt x="0" y="184618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1" id="11"/>
          <p:cNvSpPr/>
          <p:nvPr/>
        </p:nvSpPr>
        <p:spPr>
          <a:xfrm flipH="false" flipV="false" rot="0">
            <a:off x="15332631" y="1090889"/>
            <a:ext cx="2206258" cy="4239803"/>
          </a:xfrm>
          <a:custGeom>
            <a:avLst/>
            <a:gdLst/>
            <a:ahLst/>
            <a:cxnLst/>
            <a:rect r="r" b="b" t="t" l="l"/>
            <a:pathLst>
              <a:path h="4239803" w="2206258">
                <a:moveTo>
                  <a:pt x="0" y="0"/>
                </a:moveTo>
                <a:lnTo>
                  <a:pt x="2206258" y="0"/>
                </a:lnTo>
                <a:lnTo>
                  <a:pt x="2206258" y="4239803"/>
                </a:lnTo>
                <a:lnTo>
                  <a:pt x="0" y="4239803"/>
                </a:lnTo>
                <a:lnTo>
                  <a:pt x="0" y="0"/>
                </a:lnTo>
                <a:close/>
              </a:path>
            </a:pathLst>
          </a:custGeom>
          <a:blipFill>
            <a:blip r:embed="rId8"/>
            <a:stretch>
              <a:fillRect l="0" t="0" r="0" b="0"/>
            </a:stretch>
          </a:blipFill>
        </p:spPr>
      </p:sp>
      <p:sp>
        <p:nvSpPr>
          <p:cNvPr name="Freeform 12" id="12"/>
          <p:cNvSpPr/>
          <p:nvPr/>
        </p:nvSpPr>
        <p:spPr>
          <a:xfrm flipH="false" flipV="false" rot="5400000">
            <a:off x="16805143" y="511879"/>
            <a:ext cx="2175528" cy="708035"/>
          </a:xfrm>
          <a:custGeom>
            <a:avLst/>
            <a:gdLst/>
            <a:ahLst/>
            <a:cxnLst/>
            <a:rect r="r" b="b" t="t" l="l"/>
            <a:pathLst>
              <a:path h="708035" w="2175528">
                <a:moveTo>
                  <a:pt x="0" y="0"/>
                </a:moveTo>
                <a:lnTo>
                  <a:pt x="2175528" y="0"/>
                </a:lnTo>
                <a:lnTo>
                  <a:pt x="2175528" y="708036"/>
                </a:lnTo>
                <a:lnTo>
                  <a:pt x="0" y="708036"/>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13" id="13"/>
          <p:cNvSpPr/>
          <p:nvPr/>
        </p:nvSpPr>
        <p:spPr>
          <a:xfrm flipH="true" flipV="false" rot="0">
            <a:off x="475625" y="5911657"/>
            <a:ext cx="2206258" cy="4239803"/>
          </a:xfrm>
          <a:custGeom>
            <a:avLst/>
            <a:gdLst/>
            <a:ahLst/>
            <a:cxnLst/>
            <a:rect r="r" b="b" t="t" l="l"/>
            <a:pathLst>
              <a:path h="4239803" w="2206258">
                <a:moveTo>
                  <a:pt x="2206258" y="0"/>
                </a:moveTo>
                <a:lnTo>
                  <a:pt x="0" y="0"/>
                </a:lnTo>
                <a:lnTo>
                  <a:pt x="0" y="4239803"/>
                </a:lnTo>
                <a:lnTo>
                  <a:pt x="2206258" y="4239803"/>
                </a:lnTo>
                <a:lnTo>
                  <a:pt x="2206258" y="0"/>
                </a:lnTo>
                <a:close/>
              </a:path>
            </a:pathLst>
          </a:custGeom>
          <a:blipFill>
            <a:blip r:embed="rId8"/>
            <a:stretch>
              <a:fillRect l="0" t="0" r="0" b="0"/>
            </a:stretch>
          </a:blipFill>
        </p:spPr>
      </p:sp>
      <p:sp>
        <p:nvSpPr>
          <p:cNvPr name="Freeform 14" id="14"/>
          <p:cNvSpPr/>
          <p:nvPr/>
        </p:nvSpPr>
        <p:spPr>
          <a:xfrm flipH="true" flipV="true" rot="5400000">
            <a:off x="16644218" y="8709595"/>
            <a:ext cx="651198" cy="1846180"/>
          </a:xfrm>
          <a:custGeom>
            <a:avLst/>
            <a:gdLst/>
            <a:ahLst/>
            <a:cxnLst/>
            <a:rect r="r" b="b" t="t" l="l"/>
            <a:pathLst>
              <a:path h="1846180" w="651198">
                <a:moveTo>
                  <a:pt x="651198" y="1846179"/>
                </a:moveTo>
                <a:lnTo>
                  <a:pt x="0" y="1846179"/>
                </a:lnTo>
                <a:lnTo>
                  <a:pt x="0" y="0"/>
                </a:lnTo>
                <a:lnTo>
                  <a:pt x="651198" y="0"/>
                </a:lnTo>
                <a:lnTo>
                  <a:pt x="651198" y="1846179"/>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5" id="15"/>
          <p:cNvSpPr/>
          <p:nvPr/>
        </p:nvSpPr>
        <p:spPr>
          <a:xfrm flipH="false" flipV="false" rot="5400000">
            <a:off x="-612139" y="9604266"/>
            <a:ext cx="2175528" cy="708035"/>
          </a:xfrm>
          <a:custGeom>
            <a:avLst/>
            <a:gdLst/>
            <a:ahLst/>
            <a:cxnLst/>
            <a:rect r="r" b="b" t="t" l="l"/>
            <a:pathLst>
              <a:path h="708035" w="2175528">
                <a:moveTo>
                  <a:pt x="0" y="0"/>
                </a:moveTo>
                <a:lnTo>
                  <a:pt x="2175528" y="0"/>
                </a:lnTo>
                <a:lnTo>
                  <a:pt x="2175528" y="708035"/>
                </a:lnTo>
                <a:lnTo>
                  <a:pt x="0" y="708035"/>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16" id="16"/>
          <p:cNvSpPr/>
          <p:nvPr/>
        </p:nvSpPr>
        <p:spPr>
          <a:xfrm flipH="false" flipV="false" rot="0">
            <a:off x="7202733" y="1151685"/>
            <a:ext cx="3096064" cy="2350789"/>
          </a:xfrm>
          <a:custGeom>
            <a:avLst/>
            <a:gdLst/>
            <a:ahLst/>
            <a:cxnLst/>
            <a:rect r="r" b="b" t="t" l="l"/>
            <a:pathLst>
              <a:path h="2350789" w="3096064">
                <a:moveTo>
                  <a:pt x="0" y="0"/>
                </a:moveTo>
                <a:lnTo>
                  <a:pt x="3096064" y="0"/>
                </a:lnTo>
                <a:lnTo>
                  <a:pt x="3096064" y="2350789"/>
                </a:lnTo>
                <a:lnTo>
                  <a:pt x="0" y="2350789"/>
                </a:lnTo>
                <a:lnTo>
                  <a:pt x="0" y="0"/>
                </a:lnTo>
                <a:close/>
              </a:path>
            </a:pathLst>
          </a:custGeom>
          <a:blipFill>
            <a:blip r:embed="rId11"/>
            <a:stretch>
              <a:fillRect l="0" t="0" r="0" b="0"/>
            </a:stretch>
          </a:blipFill>
        </p:spPr>
      </p:sp>
      <p:sp>
        <p:nvSpPr>
          <p:cNvPr name="TextBox 17" id="17"/>
          <p:cNvSpPr txBox="true"/>
          <p:nvPr/>
        </p:nvSpPr>
        <p:spPr>
          <a:xfrm rot="0">
            <a:off x="2681883" y="3702499"/>
            <a:ext cx="12276423" cy="3264599"/>
          </a:xfrm>
          <a:prstGeom prst="rect">
            <a:avLst/>
          </a:prstGeom>
        </p:spPr>
        <p:txBody>
          <a:bodyPr anchor="t" rtlCol="false" tIns="0" lIns="0" bIns="0" rIns="0">
            <a:spAutoFit/>
          </a:bodyPr>
          <a:lstStyle/>
          <a:p>
            <a:pPr algn="ctr">
              <a:lnSpc>
                <a:spcPts val="8314"/>
              </a:lnSpc>
            </a:pPr>
            <a:r>
              <a:rPr lang="en-US" b="true" sz="9037">
                <a:solidFill>
                  <a:srgbClr val="FFFFFF"/>
                </a:solidFill>
                <a:latin typeface="Arimo Bold"/>
                <a:ea typeface="Arimo Bold"/>
                <a:cs typeface="Arimo Bold"/>
                <a:sym typeface="Arimo Bold"/>
              </a:rPr>
              <a:t>PROGRAM KLINIK KECANTIKAN DI SHAKIRASKIN</a:t>
            </a:r>
          </a:p>
        </p:txBody>
      </p:sp>
      <p:sp>
        <p:nvSpPr>
          <p:cNvPr name="TextBox 18" id="18"/>
          <p:cNvSpPr txBox="true"/>
          <p:nvPr/>
        </p:nvSpPr>
        <p:spPr>
          <a:xfrm rot="0">
            <a:off x="5971786" y="7553518"/>
            <a:ext cx="5557957" cy="800100"/>
          </a:xfrm>
          <a:prstGeom prst="rect">
            <a:avLst/>
          </a:prstGeom>
        </p:spPr>
        <p:txBody>
          <a:bodyPr anchor="t" rtlCol="false" tIns="0" lIns="0" bIns="0" rIns="0">
            <a:spAutoFit/>
          </a:bodyPr>
          <a:lstStyle/>
          <a:p>
            <a:pPr algn="ctr">
              <a:lnSpc>
                <a:spcPts val="6300"/>
              </a:lnSpc>
              <a:spcBef>
                <a:spcPct val="0"/>
              </a:spcBef>
            </a:pPr>
            <a:r>
              <a:rPr lang="en-US" sz="4500">
                <a:solidFill>
                  <a:srgbClr val="FFFFFF"/>
                </a:solidFill>
                <a:latin typeface="Arimo"/>
                <a:ea typeface="Arimo"/>
                <a:cs typeface="Arimo"/>
                <a:sym typeface="Arimo"/>
              </a:rPr>
              <a:t>Oleh : RIYO ALFIKRI</a:t>
            </a:r>
            <a:r>
              <a:rPr lang="en-US" sz="4500">
                <a:solidFill>
                  <a:srgbClr val="000000"/>
                </a:solidFill>
                <a:latin typeface="Arimo"/>
                <a:ea typeface="Arimo"/>
                <a:cs typeface="Arimo"/>
                <a:sym typeface="Arimo"/>
              </a:rPr>
              <a:t> </a:t>
            </a:r>
          </a:p>
        </p:txBody>
      </p:sp>
      <p:sp>
        <p:nvSpPr>
          <p:cNvPr name="TextBox 19" id="19"/>
          <p:cNvSpPr txBox="true"/>
          <p:nvPr/>
        </p:nvSpPr>
        <p:spPr>
          <a:xfrm rot="0">
            <a:off x="7161697" y="8185827"/>
            <a:ext cx="3178135" cy="800100"/>
          </a:xfrm>
          <a:prstGeom prst="rect">
            <a:avLst/>
          </a:prstGeom>
        </p:spPr>
        <p:txBody>
          <a:bodyPr anchor="t" rtlCol="false" tIns="0" lIns="0" bIns="0" rIns="0">
            <a:spAutoFit/>
          </a:bodyPr>
          <a:lstStyle/>
          <a:p>
            <a:pPr algn="ctr">
              <a:lnSpc>
                <a:spcPts val="6300"/>
              </a:lnSpc>
              <a:spcBef>
                <a:spcPct val="0"/>
              </a:spcBef>
            </a:pPr>
            <a:r>
              <a:rPr lang="en-US" sz="4500">
                <a:solidFill>
                  <a:srgbClr val="FFFFFF"/>
                </a:solidFill>
                <a:latin typeface="Arimo"/>
                <a:ea typeface="Arimo"/>
                <a:cs typeface="Arimo"/>
                <a:sym typeface="Arimo"/>
              </a:rPr>
              <a:t>24.240.0058</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53471" y="-221867"/>
            <a:ext cx="18441471" cy="10373327"/>
          </a:xfrm>
          <a:custGeom>
            <a:avLst/>
            <a:gdLst/>
            <a:ahLst/>
            <a:cxnLst/>
            <a:rect r="r" b="b" t="t" l="l"/>
            <a:pathLst>
              <a:path h="10373327" w="18441471">
                <a:moveTo>
                  <a:pt x="0" y="0"/>
                </a:moveTo>
                <a:lnTo>
                  <a:pt x="18441471" y="0"/>
                </a:lnTo>
                <a:lnTo>
                  <a:pt x="18441471" y="10373327"/>
                </a:lnTo>
                <a:lnTo>
                  <a:pt x="0" y="10373327"/>
                </a:lnTo>
                <a:lnTo>
                  <a:pt x="0" y="0"/>
                </a:lnTo>
                <a:close/>
              </a:path>
            </a:pathLst>
          </a:custGeom>
          <a:blipFill>
            <a:blip r:embed="rId2">
              <a:alphaModFix amt="8999"/>
              <a:extLst>
                <a:ext uri="{96DAC541-7B7A-43D3-8B79-37D633B846F1}">
                  <asvg:svgBlip xmlns:asvg="http://schemas.microsoft.com/office/drawing/2016/SVG/main" r:embed="rId3"/>
                </a:ext>
              </a:extLst>
            </a:blip>
            <a:stretch>
              <a:fillRect l="0" t="-45114" r="0" b="-45114"/>
            </a:stretch>
          </a:blipFill>
        </p:spPr>
      </p:sp>
      <p:grpSp>
        <p:nvGrpSpPr>
          <p:cNvPr name="Group 3" id="3"/>
          <p:cNvGrpSpPr/>
          <p:nvPr/>
        </p:nvGrpSpPr>
        <p:grpSpPr>
          <a:xfrm rot="0">
            <a:off x="-646763" y="0"/>
            <a:ext cx="3990288" cy="10287000"/>
            <a:chOff x="0" y="0"/>
            <a:chExt cx="1050940" cy="2709333"/>
          </a:xfrm>
        </p:grpSpPr>
        <p:sp>
          <p:nvSpPr>
            <p:cNvPr name="Freeform 4" id="4"/>
            <p:cNvSpPr/>
            <p:nvPr/>
          </p:nvSpPr>
          <p:spPr>
            <a:xfrm flipH="false" flipV="false" rot="0">
              <a:off x="0" y="0"/>
              <a:ext cx="1050940" cy="2709333"/>
            </a:xfrm>
            <a:custGeom>
              <a:avLst/>
              <a:gdLst/>
              <a:ahLst/>
              <a:cxnLst/>
              <a:rect r="r" b="b" t="t" l="l"/>
              <a:pathLst>
                <a:path h="2709333" w="1050940">
                  <a:moveTo>
                    <a:pt x="0" y="0"/>
                  </a:moveTo>
                  <a:lnTo>
                    <a:pt x="1050940" y="0"/>
                  </a:lnTo>
                  <a:lnTo>
                    <a:pt x="1050940" y="2709333"/>
                  </a:lnTo>
                  <a:lnTo>
                    <a:pt x="0" y="2709333"/>
                  </a:lnTo>
                  <a:close/>
                </a:path>
              </a:pathLst>
            </a:custGeom>
            <a:solidFill>
              <a:srgbClr val="1B3D65"/>
            </a:solidFill>
          </p:spPr>
        </p:sp>
        <p:sp>
          <p:nvSpPr>
            <p:cNvPr name="TextBox 5" id="5"/>
            <p:cNvSpPr txBox="true"/>
            <p:nvPr/>
          </p:nvSpPr>
          <p:spPr>
            <a:xfrm>
              <a:off x="0" y="-47625"/>
              <a:ext cx="1050940" cy="2756958"/>
            </a:xfrm>
            <a:prstGeom prst="rect">
              <a:avLst/>
            </a:prstGeom>
          </p:spPr>
          <p:txBody>
            <a:bodyPr anchor="ctr" rtlCol="false" tIns="50800" lIns="50800" bIns="50800" rIns="50800"/>
            <a:lstStyle/>
            <a:p>
              <a:pPr algn="ctr">
                <a:lnSpc>
                  <a:spcPts val="2659"/>
                </a:lnSpc>
              </a:pPr>
            </a:p>
          </p:txBody>
        </p:sp>
      </p:grpSp>
      <p:sp>
        <p:nvSpPr>
          <p:cNvPr name="Freeform 6" id="6"/>
          <p:cNvSpPr/>
          <p:nvPr/>
        </p:nvSpPr>
        <p:spPr>
          <a:xfrm flipH="false" flipV="false" rot="0">
            <a:off x="-1002934" y="4114800"/>
            <a:ext cx="4702629" cy="4114800"/>
          </a:xfrm>
          <a:custGeom>
            <a:avLst/>
            <a:gdLst/>
            <a:ahLst/>
            <a:cxnLst/>
            <a:rect r="r" b="b" t="t" l="l"/>
            <a:pathLst>
              <a:path h="4114800" w="4702629">
                <a:moveTo>
                  <a:pt x="0" y="0"/>
                </a:moveTo>
                <a:lnTo>
                  <a:pt x="4702629" y="0"/>
                </a:lnTo>
                <a:lnTo>
                  <a:pt x="4702629" y="4114800"/>
                </a:lnTo>
                <a:lnTo>
                  <a:pt x="0" y="4114800"/>
                </a:lnTo>
                <a:lnTo>
                  <a:pt x="0" y="0"/>
                </a:lnTo>
                <a:close/>
              </a:path>
            </a:pathLst>
          </a:custGeom>
          <a:blipFill>
            <a:blip r:embed="rId4">
              <a:alphaModFix amt="41000"/>
              <a:extLst>
                <a:ext uri="{96DAC541-7B7A-43D3-8B79-37D633B846F1}">
                  <asvg:svgBlip xmlns:asvg="http://schemas.microsoft.com/office/drawing/2016/SVG/main" r:embed="rId5"/>
                </a:ext>
              </a:extLst>
            </a:blip>
            <a:stretch>
              <a:fillRect l="0" t="0" r="0" b="0"/>
            </a:stretch>
          </a:blipFill>
        </p:spPr>
      </p:sp>
      <p:grpSp>
        <p:nvGrpSpPr>
          <p:cNvPr name="Group 7" id="7"/>
          <p:cNvGrpSpPr/>
          <p:nvPr/>
        </p:nvGrpSpPr>
        <p:grpSpPr>
          <a:xfrm rot="0">
            <a:off x="2266112" y="3903535"/>
            <a:ext cx="2479929" cy="2479929"/>
            <a:chOff x="0" y="0"/>
            <a:chExt cx="812800" cy="812800"/>
          </a:xfrm>
        </p:grpSpPr>
        <p:sp>
          <p:nvSpPr>
            <p:cNvPr name="Freeform 8" id="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9" id="9"/>
            <p:cNvSpPr txBox="true"/>
            <p:nvPr/>
          </p:nvSpPr>
          <p:spPr>
            <a:xfrm>
              <a:off x="76200" y="28575"/>
              <a:ext cx="660400" cy="708025"/>
            </a:xfrm>
            <a:prstGeom prst="rect">
              <a:avLst/>
            </a:prstGeom>
          </p:spPr>
          <p:txBody>
            <a:bodyPr anchor="ctr" rtlCol="false" tIns="50800" lIns="50800" bIns="50800" rIns="50800"/>
            <a:lstStyle/>
            <a:p>
              <a:pPr algn="ctr">
                <a:lnSpc>
                  <a:spcPts val="2659"/>
                </a:lnSpc>
              </a:pPr>
              <a:r>
                <a:rPr lang="en-US" sz="1899">
                  <a:solidFill>
                    <a:srgbClr val="000000"/>
                  </a:solidFill>
                  <a:latin typeface="Arimo"/>
                  <a:ea typeface="Arimo"/>
                  <a:cs typeface="Arimo"/>
                  <a:sym typeface="Arimo"/>
                </a:rPr>
                <a:t>1</a:t>
              </a:r>
            </a:p>
          </p:txBody>
        </p:sp>
      </p:grpSp>
      <p:sp>
        <p:nvSpPr>
          <p:cNvPr name="TextBox 10" id="10"/>
          <p:cNvSpPr txBox="true"/>
          <p:nvPr/>
        </p:nvSpPr>
        <p:spPr>
          <a:xfrm rot="0">
            <a:off x="4079052" y="1127765"/>
            <a:ext cx="10218276" cy="3837031"/>
          </a:xfrm>
          <a:prstGeom prst="rect">
            <a:avLst/>
          </a:prstGeom>
        </p:spPr>
        <p:txBody>
          <a:bodyPr anchor="t" rtlCol="false" tIns="0" lIns="0" bIns="0" rIns="0">
            <a:spAutoFit/>
          </a:bodyPr>
          <a:lstStyle/>
          <a:p>
            <a:pPr algn="just">
              <a:lnSpc>
                <a:spcPts val="4335"/>
              </a:lnSpc>
              <a:spcBef>
                <a:spcPct val="0"/>
              </a:spcBef>
            </a:pPr>
            <a:r>
              <a:rPr lang="en-US" sz="3096">
                <a:solidFill>
                  <a:srgbClr val="1B3D65"/>
                </a:solidFill>
                <a:latin typeface="Arimo"/>
                <a:ea typeface="Arimo"/>
                <a:cs typeface="Arimo"/>
                <a:sym typeface="Arimo"/>
              </a:rPr>
              <a:t>Pada era modern ini, klinik kecantikan semakin berkembang dengan pesat, baik dari segi jumlah layanan maupun jumlah pengunjung yang datang untuk mendapatkan perawatan. Dalam menghadapi kebutuhan yang semakin kompleks ini, manajemen data pengunjung dan layanan menjadi sangat penting agar operasional klinik dapat berjalan dengan lancar dan efisien.</a:t>
            </a:r>
          </a:p>
        </p:txBody>
      </p:sp>
      <p:sp>
        <p:nvSpPr>
          <p:cNvPr name="Freeform 11" id="11"/>
          <p:cNvSpPr/>
          <p:nvPr/>
        </p:nvSpPr>
        <p:spPr>
          <a:xfrm flipH="false" flipV="false" rot="0">
            <a:off x="-247754" y="0"/>
            <a:ext cx="4702629" cy="4114800"/>
          </a:xfrm>
          <a:custGeom>
            <a:avLst/>
            <a:gdLst/>
            <a:ahLst/>
            <a:cxnLst/>
            <a:rect r="r" b="b" t="t" l="l"/>
            <a:pathLst>
              <a:path h="4114800" w="4702629">
                <a:moveTo>
                  <a:pt x="0" y="0"/>
                </a:moveTo>
                <a:lnTo>
                  <a:pt x="4702628" y="0"/>
                </a:lnTo>
                <a:lnTo>
                  <a:pt x="4702628" y="4114800"/>
                </a:lnTo>
                <a:lnTo>
                  <a:pt x="0" y="4114800"/>
                </a:lnTo>
                <a:lnTo>
                  <a:pt x="0" y="0"/>
                </a:lnTo>
                <a:close/>
              </a:path>
            </a:pathLst>
          </a:custGeom>
          <a:blipFill>
            <a:blip r:embed="rId4">
              <a:alphaModFix amt="41000"/>
              <a:extLst>
                <a:ext uri="{96DAC541-7B7A-43D3-8B79-37D633B846F1}">
                  <asvg:svgBlip xmlns:asvg="http://schemas.microsoft.com/office/drawing/2016/SVG/main" r:embed="rId5"/>
                </a:ext>
              </a:extLst>
            </a:blip>
            <a:stretch>
              <a:fillRect l="0" t="0" r="0" b="0"/>
            </a:stretch>
          </a:blipFill>
        </p:spPr>
      </p:sp>
      <p:sp>
        <p:nvSpPr>
          <p:cNvPr name="TextBox 12" id="12"/>
          <p:cNvSpPr txBox="true"/>
          <p:nvPr/>
        </p:nvSpPr>
        <p:spPr>
          <a:xfrm rot="0">
            <a:off x="4746041" y="-161925"/>
            <a:ext cx="6359874" cy="1161215"/>
          </a:xfrm>
          <a:prstGeom prst="rect">
            <a:avLst/>
          </a:prstGeom>
        </p:spPr>
        <p:txBody>
          <a:bodyPr anchor="t" rtlCol="false" tIns="0" lIns="0" bIns="0" rIns="0">
            <a:spAutoFit/>
          </a:bodyPr>
          <a:lstStyle/>
          <a:p>
            <a:pPr algn="ctr">
              <a:lnSpc>
                <a:spcPts val="9218"/>
              </a:lnSpc>
              <a:spcBef>
                <a:spcPct val="0"/>
              </a:spcBef>
            </a:pPr>
            <a:r>
              <a:rPr lang="en-US" b="true" sz="6584">
                <a:solidFill>
                  <a:srgbClr val="1B3D65"/>
                </a:solidFill>
                <a:latin typeface="Arimo Bold"/>
                <a:ea typeface="Arimo Bold"/>
                <a:cs typeface="Arimo Bold"/>
                <a:sym typeface="Arimo Bold"/>
              </a:rPr>
              <a:t>Latar Belakang</a:t>
            </a:r>
          </a:p>
        </p:txBody>
      </p:sp>
      <p:sp>
        <p:nvSpPr>
          <p:cNvPr name="Freeform 13" id="13"/>
          <p:cNvSpPr/>
          <p:nvPr/>
        </p:nvSpPr>
        <p:spPr>
          <a:xfrm flipH="false" flipV="false" rot="0">
            <a:off x="-623576" y="8229600"/>
            <a:ext cx="4702629" cy="4114800"/>
          </a:xfrm>
          <a:custGeom>
            <a:avLst/>
            <a:gdLst/>
            <a:ahLst/>
            <a:cxnLst/>
            <a:rect r="r" b="b" t="t" l="l"/>
            <a:pathLst>
              <a:path h="4114800" w="4702629">
                <a:moveTo>
                  <a:pt x="0" y="0"/>
                </a:moveTo>
                <a:lnTo>
                  <a:pt x="4702628" y="0"/>
                </a:lnTo>
                <a:lnTo>
                  <a:pt x="4702628" y="4114800"/>
                </a:lnTo>
                <a:lnTo>
                  <a:pt x="0" y="4114800"/>
                </a:lnTo>
                <a:lnTo>
                  <a:pt x="0" y="0"/>
                </a:lnTo>
                <a:close/>
              </a:path>
            </a:pathLst>
          </a:custGeom>
          <a:blipFill>
            <a:blip r:embed="rId4">
              <a:alphaModFix amt="41000"/>
              <a:extLst>
                <a:ext uri="{96DAC541-7B7A-43D3-8B79-37D633B846F1}">
                  <asvg:svgBlip xmlns:asvg="http://schemas.microsoft.com/office/drawing/2016/SVG/main" r:embed="rId5"/>
                </a:ext>
              </a:extLst>
            </a:blip>
            <a:stretch>
              <a:fillRect l="0" t="0" r="0" b="0"/>
            </a:stretch>
          </a:blipFill>
        </p:spPr>
      </p:sp>
      <p:sp>
        <p:nvSpPr>
          <p:cNvPr name="TextBox 14" id="14"/>
          <p:cNvSpPr txBox="true"/>
          <p:nvPr/>
        </p:nvSpPr>
        <p:spPr>
          <a:xfrm rot="0">
            <a:off x="4454874" y="5337779"/>
            <a:ext cx="5122045" cy="834421"/>
          </a:xfrm>
          <a:prstGeom prst="rect">
            <a:avLst/>
          </a:prstGeom>
        </p:spPr>
        <p:txBody>
          <a:bodyPr anchor="t" rtlCol="false" tIns="0" lIns="0" bIns="0" rIns="0">
            <a:spAutoFit/>
          </a:bodyPr>
          <a:lstStyle/>
          <a:p>
            <a:pPr algn="ctr">
              <a:lnSpc>
                <a:spcPts val="6642"/>
              </a:lnSpc>
              <a:spcBef>
                <a:spcPct val="0"/>
              </a:spcBef>
            </a:pPr>
            <a:r>
              <a:rPr lang="en-US" b="true" sz="4744">
                <a:solidFill>
                  <a:srgbClr val="1B3D65"/>
                </a:solidFill>
                <a:latin typeface="Arimo Bold"/>
                <a:ea typeface="Arimo Bold"/>
                <a:cs typeface="Arimo Bold"/>
                <a:sym typeface="Arimo Bold"/>
              </a:rPr>
              <a:t>PERMASALAHAN</a:t>
            </a:r>
          </a:p>
        </p:txBody>
      </p:sp>
      <p:sp>
        <p:nvSpPr>
          <p:cNvPr name="TextBox 15" id="15"/>
          <p:cNvSpPr txBox="true"/>
          <p:nvPr/>
        </p:nvSpPr>
        <p:spPr>
          <a:xfrm rot="0">
            <a:off x="3699695" y="6809169"/>
            <a:ext cx="12629697" cy="3837031"/>
          </a:xfrm>
          <a:prstGeom prst="rect">
            <a:avLst/>
          </a:prstGeom>
        </p:spPr>
        <p:txBody>
          <a:bodyPr anchor="t" rtlCol="false" tIns="0" lIns="0" bIns="0" rIns="0">
            <a:spAutoFit/>
          </a:bodyPr>
          <a:lstStyle/>
          <a:p>
            <a:pPr algn="just" marL="668633" indent="-334317" lvl="1">
              <a:lnSpc>
                <a:spcPts val="4335"/>
              </a:lnSpc>
              <a:buFont typeface="Arial"/>
              <a:buChar char="•"/>
            </a:pPr>
            <a:r>
              <a:rPr lang="en-US" sz="3096">
                <a:solidFill>
                  <a:srgbClr val="1B3D65"/>
                </a:solidFill>
                <a:latin typeface="Arimo"/>
                <a:ea typeface="Arimo"/>
                <a:cs typeface="Arimo"/>
                <a:sym typeface="Arimo"/>
              </a:rPr>
              <a:t>Proses pencatatan data pengunjung secara manual atau dengan metode yang tidak terorganisir dengan baik dapat menyebabkan kesalahan dalam mencatat data, seperti kesalahan nama, nomor antrian, atau layanan yang dipilih.</a:t>
            </a:r>
          </a:p>
          <a:p>
            <a:pPr algn="just" marL="668633" indent="-334317" lvl="1">
              <a:lnSpc>
                <a:spcPts val="4335"/>
              </a:lnSpc>
              <a:spcBef>
                <a:spcPct val="0"/>
              </a:spcBef>
              <a:buFont typeface="Arial"/>
              <a:buChar char="•"/>
            </a:pPr>
            <a:r>
              <a:rPr lang="en-US" sz="3096">
                <a:solidFill>
                  <a:srgbClr val="1B3D65"/>
                </a:solidFill>
                <a:latin typeface="Arimo"/>
                <a:ea typeface="Arimo"/>
                <a:cs typeface="Arimo"/>
                <a:sym typeface="Arimo"/>
              </a:rPr>
              <a:t>Meningkatnya jumlah pengunjung membuat proses pencatatan dan pemrosesan data menjadi semakin rumit dan memakan waktu.</a:t>
            </a:r>
          </a:p>
          <a:p>
            <a:pPr algn="just">
              <a:lnSpc>
                <a:spcPts val="4335"/>
              </a:lnSpc>
              <a:spcBef>
                <a:spcPct val="0"/>
              </a:spcBef>
            </a:pP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3092060" y="7546593"/>
            <a:ext cx="15226645" cy="3423414"/>
          </a:xfrm>
          <a:custGeom>
            <a:avLst/>
            <a:gdLst/>
            <a:ahLst/>
            <a:cxnLst/>
            <a:rect r="r" b="b" t="t" l="l"/>
            <a:pathLst>
              <a:path h="3423414" w="15226645">
                <a:moveTo>
                  <a:pt x="0" y="0"/>
                </a:moveTo>
                <a:lnTo>
                  <a:pt x="15226645" y="0"/>
                </a:lnTo>
                <a:lnTo>
                  <a:pt x="15226645" y="3423414"/>
                </a:lnTo>
                <a:lnTo>
                  <a:pt x="0" y="342341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646763" y="0"/>
            <a:ext cx="3990288" cy="10287000"/>
            <a:chOff x="0" y="0"/>
            <a:chExt cx="1050940" cy="2709333"/>
          </a:xfrm>
        </p:grpSpPr>
        <p:sp>
          <p:nvSpPr>
            <p:cNvPr name="Freeform 4" id="4"/>
            <p:cNvSpPr/>
            <p:nvPr/>
          </p:nvSpPr>
          <p:spPr>
            <a:xfrm flipH="false" flipV="false" rot="0">
              <a:off x="0" y="0"/>
              <a:ext cx="1050940" cy="2709333"/>
            </a:xfrm>
            <a:custGeom>
              <a:avLst/>
              <a:gdLst/>
              <a:ahLst/>
              <a:cxnLst/>
              <a:rect r="r" b="b" t="t" l="l"/>
              <a:pathLst>
                <a:path h="2709333" w="1050940">
                  <a:moveTo>
                    <a:pt x="0" y="0"/>
                  </a:moveTo>
                  <a:lnTo>
                    <a:pt x="1050940" y="0"/>
                  </a:lnTo>
                  <a:lnTo>
                    <a:pt x="1050940" y="2709333"/>
                  </a:lnTo>
                  <a:lnTo>
                    <a:pt x="0" y="2709333"/>
                  </a:lnTo>
                  <a:close/>
                </a:path>
              </a:pathLst>
            </a:custGeom>
            <a:solidFill>
              <a:srgbClr val="1B3D65"/>
            </a:solidFill>
          </p:spPr>
        </p:sp>
        <p:sp>
          <p:nvSpPr>
            <p:cNvPr name="TextBox 5" id="5"/>
            <p:cNvSpPr txBox="true"/>
            <p:nvPr/>
          </p:nvSpPr>
          <p:spPr>
            <a:xfrm>
              <a:off x="0" y="-47625"/>
              <a:ext cx="1050940" cy="2756958"/>
            </a:xfrm>
            <a:prstGeom prst="rect">
              <a:avLst/>
            </a:prstGeom>
          </p:spPr>
          <p:txBody>
            <a:bodyPr anchor="ctr" rtlCol="false" tIns="50800" lIns="50800" bIns="50800" rIns="50800"/>
            <a:lstStyle/>
            <a:p>
              <a:pPr algn="ctr">
                <a:lnSpc>
                  <a:spcPts val="2659"/>
                </a:lnSpc>
              </a:pPr>
            </a:p>
          </p:txBody>
        </p:sp>
      </p:grpSp>
      <p:sp>
        <p:nvSpPr>
          <p:cNvPr name="Freeform 6" id="6"/>
          <p:cNvSpPr/>
          <p:nvPr/>
        </p:nvSpPr>
        <p:spPr>
          <a:xfrm flipH="false" flipV="false" rot="0">
            <a:off x="-1002934" y="4114800"/>
            <a:ext cx="4702629" cy="4114800"/>
          </a:xfrm>
          <a:custGeom>
            <a:avLst/>
            <a:gdLst/>
            <a:ahLst/>
            <a:cxnLst/>
            <a:rect r="r" b="b" t="t" l="l"/>
            <a:pathLst>
              <a:path h="4114800" w="4702629">
                <a:moveTo>
                  <a:pt x="0" y="0"/>
                </a:moveTo>
                <a:lnTo>
                  <a:pt x="4702629" y="0"/>
                </a:lnTo>
                <a:lnTo>
                  <a:pt x="4702629" y="4114800"/>
                </a:lnTo>
                <a:lnTo>
                  <a:pt x="0" y="4114800"/>
                </a:lnTo>
                <a:lnTo>
                  <a:pt x="0" y="0"/>
                </a:lnTo>
                <a:close/>
              </a:path>
            </a:pathLst>
          </a:custGeom>
          <a:blipFill>
            <a:blip r:embed="rId4">
              <a:alphaModFix amt="41000"/>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153471" y="-221867"/>
            <a:ext cx="18441471" cy="10373327"/>
          </a:xfrm>
          <a:custGeom>
            <a:avLst/>
            <a:gdLst/>
            <a:ahLst/>
            <a:cxnLst/>
            <a:rect r="r" b="b" t="t" l="l"/>
            <a:pathLst>
              <a:path h="10373327" w="18441471">
                <a:moveTo>
                  <a:pt x="0" y="0"/>
                </a:moveTo>
                <a:lnTo>
                  <a:pt x="18441471" y="0"/>
                </a:lnTo>
                <a:lnTo>
                  <a:pt x="18441471" y="10373327"/>
                </a:lnTo>
                <a:lnTo>
                  <a:pt x="0" y="10373327"/>
                </a:lnTo>
                <a:lnTo>
                  <a:pt x="0" y="0"/>
                </a:lnTo>
                <a:close/>
              </a:path>
            </a:pathLst>
          </a:custGeom>
          <a:blipFill>
            <a:blip r:embed="rId6">
              <a:alphaModFix amt="8999"/>
              <a:extLst>
                <a:ext uri="{96DAC541-7B7A-43D3-8B79-37D633B846F1}">
                  <asvg:svgBlip xmlns:asvg="http://schemas.microsoft.com/office/drawing/2016/SVG/main" r:embed="rId7"/>
                </a:ext>
              </a:extLst>
            </a:blip>
            <a:stretch>
              <a:fillRect l="0" t="-45114" r="0" b="-45114"/>
            </a:stretch>
          </a:blipFill>
        </p:spPr>
      </p:sp>
      <p:grpSp>
        <p:nvGrpSpPr>
          <p:cNvPr name="Group 8" id="8"/>
          <p:cNvGrpSpPr/>
          <p:nvPr/>
        </p:nvGrpSpPr>
        <p:grpSpPr>
          <a:xfrm rot="0">
            <a:off x="2103560" y="3903535"/>
            <a:ext cx="2479929" cy="2479929"/>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0" id="10"/>
            <p:cNvSpPr txBox="true"/>
            <p:nvPr/>
          </p:nvSpPr>
          <p:spPr>
            <a:xfrm>
              <a:off x="76200" y="28575"/>
              <a:ext cx="660400" cy="708025"/>
            </a:xfrm>
            <a:prstGeom prst="rect">
              <a:avLst/>
            </a:prstGeom>
          </p:spPr>
          <p:txBody>
            <a:bodyPr anchor="ctr" rtlCol="false" tIns="50800" lIns="50800" bIns="50800" rIns="50800"/>
            <a:lstStyle/>
            <a:p>
              <a:pPr algn="ctr">
                <a:lnSpc>
                  <a:spcPts val="2659"/>
                </a:lnSpc>
              </a:pPr>
              <a:r>
                <a:rPr lang="en-US" sz="1899">
                  <a:solidFill>
                    <a:srgbClr val="000000"/>
                  </a:solidFill>
                  <a:latin typeface="Arimo"/>
                  <a:ea typeface="Arimo"/>
                  <a:cs typeface="Arimo"/>
                  <a:sym typeface="Arimo"/>
                </a:rPr>
                <a:t>1</a:t>
              </a:r>
            </a:p>
          </p:txBody>
        </p:sp>
      </p:grpSp>
      <p:sp>
        <p:nvSpPr>
          <p:cNvPr name="Freeform 11" id="11"/>
          <p:cNvSpPr/>
          <p:nvPr/>
        </p:nvSpPr>
        <p:spPr>
          <a:xfrm flipH="false" flipV="false" rot="0">
            <a:off x="-247754" y="0"/>
            <a:ext cx="4702629" cy="4114800"/>
          </a:xfrm>
          <a:custGeom>
            <a:avLst/>
            <a:gdLst/>
            <a:ahLst/>
            <a:cxnLst/>
            <a:rect r="r" b="b" t="t" l="l"/>
            <a:pathLst>
              <a:path h="4114800" w="4702629">
                <a:moveTo>
                  <a:pt x="0" y="0"/>
                </a:moveTo>
                <a:lnTo>
                  <a:pt x="4702628" y="0"/>
                </a:lnTo>
                <a:lnTo>
                  <a:pt x="4702628" y="4114800"/>
                </a:lnTo>
                <a:lnTo>
                  <a:pt x="0" y="4114800"/>
                </a:lnTo>
                <a:lnTo>
                  <a:pt x="0" y="0"/>
                </a:lnTo>
                <a:close/>
              </a:path>
            </a:pathLst>
          </a:custGeom>
          <a:blipFill>
            <a:blip r:embed="rId4">
              <a:alphaModFix amt="41000"/>
              <a:extLst>
                <a:ext uri="{96DAC541-7B7A-43D3-8B79-37D633B846F1}">
                  <asvg:svgBlip xmlns:asvg="http://schemas.microsoft.com/office/drawing/2016/SVG/main" r:embed="rId5"/>
                </a:ext>
              </a:extLst>
            </a:blip>
            <a:stretch>
              <a:fillRect l="0" t="0" r="0" b="0"/>
            </a:stretch>
          </a:blipFill>
        </p:spPr>
      </p:sp>
      <p:sp>
        <p:nvSpPr>
          <p:cNvPr name="Freeform 12" id="12"/>
          <p:cNvSpPr/>
          <p:nvPr/>
        </p:nvSpPr>
        <p:spPr>
          <a:xfrm flipH="false" flipV="false" rot="0">
            <a:off x="-623576" y="8229600"/>
            <a:ext cx="4702629" cy="4114800"/>
          </a:xfrm>
          <a:custGeom>
            <a:avLst/>
            <a:gdLst/>
            <a:ahLst/>
            <a:cxnLst/>
            <a:rect r="r" b="b" t="t" l="l"/>
            <a:pathLst>
              <a:path h="4114800" w="4702629">
                <a:moveTo>
                  <a:pt x="0" y="0"/>
                </a:moveTo>
                <a:lnTo>
                  <a:pt x="4702628" y="0"/>
                </a:lnTo>
                <a:lnTo>
                  <a:pt x="4702628" y="4114800"/>
                </a:lnTo>
                <a:lnTo>
                  <a:pt x="0" y="4114800"/>
                </a:lnTo>
                <a:lnTo>
                  <a:pt x="0" y="0"/>
                </a:lnTo>
                <a:close/>
              </a:path>
            </a:pathLst>
          </a:custGeom>
          <a:blipFill>
            <a:blip r:embed="rId4">
              <a:alphaModFix amt="41000"/>
              <a:extLst>
                <a:ext uri="{96DAC541-7B7A-43D3-8B79-37D633B846F1}">
                  <asvg:svgBlip xmlns:asvg="http://schemas.microsoft.com/office/drawing/2016/SVG/main" r:embed="rId5"/>
                </a:ext>
              </a:extLst>
            </a:blip>
            <a:stretch>
              <a:fillRect l="0" t="0" r="0" b="0"/>
            </a:stretch>
          </a:blipFill>
        </p:spPr>
      </p:sp>
      <p:grpSp>
        <p:nvGrpSpPr>
          <p:cNvPr name="Group 13" id="13"/>
          <p:cNvGrpSpPr/>
          <p:nvPr/>
        </p:nvGrpSpPr>
        <p:grpSpPr>
          <a:xfrm rot="0">
            <a:off x="3343525" y="3865435"/>
            <a:ext cx="7079311" cy="4513321"/>
            <a:chOff x="0" y="0"/>
            <a:chExt cx="1864510" cy="1188694"/>
          </a:xfrm>
        </p:grpSpPr>
        <p:sp>
          <p:nvSpPr>
            <p:cNvPr name="Freeform 14" id="14"/>
            <p:cNvSpPr/>
            <p:nvPr/>
          </p:nvSpPr>
          <p:spPr>
            <a:xfrm flipH="false" flipV="false" rot="0">
              <a:off x="0" y="0"/>
              <a:ext cx="1864510" cy="1188694"/>
            </a:xfrm>
            <a:custGeom>
              <a:avLst/>
              <a:gdLst/>
              <a:ahLst/>
              <a:cxnLst/>
              <a:rect r="r" b="b" t="t" l="l"/>
              <a:pathLst>
                <a:path h="1188694" w="1864510">
                  <a:moveTo>
                    <a:pt x="0" y="0"/>
                  </a:moveTo>
                  <a:lnTo>
                    <a:pt x="1864510" y="0"/>
                  </a:lnTo>
                  <a:lnTo>
                    <a:pt x="1864510" y="1188694"/>
                  </a:lnTo>
                  <a:lnTo>
                    <a:pt x="0" y="1188694"/>
                  </a:lnTo>
                  <a:close/>
                </a:path>
              </a:pathLst>
            </a:custGeom>
            <a:solidFill>
              <a:srgbClr val="FFFFFF"/>
            </a:solidFill>
            <a:ln w="76200" cap="sq">
              <a:solidFill>
                <a:srgbClr val="384C64"/>
              </a:solidFill>
              <a:prstDash val="solid"/>
              <a:miter/>
            </a:ln>
          </p:spPr>
        </p:sp>
        <p:sp>
          <p:nvSpPr>
            <p:cNvPr name="TextBox 15" id="15"/>
            <p:cNvSpPr txBox="true"/>
            <p:nvPr/>
          </p:nvSpPr>
          <p:spPr>
            <a:xfrm>
              <a:off x="0" y="-47625"/>
              <a:ext cx="1864510" cy="1236319"/>
            </a:xfrm>
            <a:prstGeom prst="rect">
              <a:avLst/>
            </a:prstGeom>
          </p:spPr>
          <p:txBody>
            <a:bodyPr anchor="ctr" rtlCol="false" tIns="50800" lIns="50800" bIns="50800" rIns="50800"/>
            <a:lstStyle/>
            <a:p>
              <a:pPr algn="ctr">
                <a:lnSpc>
                  <a:spcPts val="2659"/>
                </a:lnSpc>
              </a:pPr>
            </a:p>
          </p:txBody>
        </p:sp>
      </p:grpSp>
      <p:sp>
        <p:nvSpPr>
          <p:cNvPr name="TextBox 16" id="16"/>
          <p:cNvSpPr txBox="true"/>
          <p:nvPr/>
        </p:nvSpPr>
        <p:spPr>
          <a:xfrm rot="0">
            <a:off x="3627347" y="3876767"/>
            <a:ext cx="6588225" cy="4100394"/>
          </a:xfrm>
          <a:prstGeom prst="rect">
            <a:avLst/>
          </a:prstGeom>
        </p:spPr>
        <p:txBody>
          <a:bodyPr anchor="t" rtlCol="false" tIns="0" lIns="0" bIns="0" rIns="0">
            <a:spAutoFit/>
          </a:bodyPr>
          <a:lstStyle/>
          <a:p>
            <a:pPr algn="just">
              <a:lnSpc>
                <a:spcPts val="4628"/>
              </a:lnSpc>
              <a:spcBef>
                <a:spcPct val="0"/>
              </a:spcBef>
            </a:pPr>
            <a:r>
              <a:rPr lang="en-US" sz="3305">
                <a:solidFill>
                  <a:srgbClr val="1B3D65"/>
                </a:solidFill>
                <a:latin typeface="Arimo"/>
                <a:ea typeface="Arimo"/>
                <a:cs typeface="Arimo"/>
                <a:sym typeface="Arimo"/>
              </a:rPr>
              <a:t>Tujuan dari pengembangan sistem ini adalah untuk menyediakan solusi berbasis teknologi yang dapat membantu dalam mengelola dan memproses data pengunjung serta layanan klinik kecantikan secara lebih efisien dan efektif.</a:t>
            </a:r>
          </a:p>
        </p:txBody>
      </p:sp>
      <p:sp>
        <p:nvSpPr>
          <p:cNvPr name="TextBox 17" id="17"/>
          <p:cNvSpPr txBox="true"/>
          <p:nvPr/>
        </p:nvSpPr>
        <p:spPr>
          <a:xfrm rot="0">
            <a:off x="4747431" y="1300863"/>
            <a:ext cx="12511869" cy="1466153"/>
          </a:xfrm>
          <a:prstGeom prst="rect">
            <a:avLst/>
          </a:prstGeom>
        </p:spPr>
        <p:txBody>
          <a:bodyPr anchor="t" rtlCol="false" tIns="0" lIns="0" bIns="0" rIns="0">
            <a:spAutoFit/>
          </a:bodyPr>
          <a:lstStyle/>
          <a:p>
            <a:pPr algn="ctr">
              <a:lnSpc>
                <a:spcPts val="11767"/>
              </a:lnSpc>
              <a:spcBef>
                <a:spcPct val="0"/>
              </a:spcBef>
            </a:pPr>
            <a:r>
              <a:rPr lang="en-US" b="true" sz="8405">
                <a:solidFill>
                  <a:srgbClr val="1B3D65"/>
                </a:solidFill>
                <a:latin typeface="Arimo Bold"/>
                <a:ea typeface="Arimo Bold"/>
                <a:cs typeface="Arimo Bold"/>
                <a:sym typeface="Arimo Bold"/>
              </a:rPr>
              <a:t>TUJUAN DAN MANFAAT</a:t>
            </a:r>
          </a:p>
        </p:txBody>
      </p:sp>
      <p:grpSp>
        <p:nvGrpSpPr>
          <p:cNvPr name="Group 18" id="18"/>
          <p:cNvGrpSpPr/>
          <p:nvPr/>
        </p:nvGrpSpPr>
        <p:grpSpPr>
          <a:xfrm rot="0">
            <a:off x="10410329" y="3865435"/>
            <a:ext cx="7865164" cy="4513321"/>
            <a:chOff x="0" y="0"/>
            <a:chExt cx="2071484" cy="1188694"/>
          </a:xfrm>
        </p:grpSpPr>
        <p:sp>
          <p:nvSpPr>
            <p:cNvPr name="Freeform 19" id="19"/>
            <p:cNvSpPr/>
            <p:nvPr/>
          </p:nvSpPr>
          <p:spPr>
            <a:xfrm flipH="false" flipV="false" rot="0">
              <a:off x="0" y="0"/>
              <a:ext cx="2071484" cy="1188694"/>
            </a:xfrm>
            <a:custGeom>
              <a:avLst/>
              <a:gdLst/>
              <a:ahLst/>
              <a:cxnLst/>
              <a:rect r="r" b="b" t="t" l="l"/>
              <a:pathLst>
                <a:path h="1188694" w="2071484">
                  <a:moveTo>
                    <a:pt x="0" y="0"/>
                  </a:moveTo>
                  <a:lnTo>
                    <a:pt x="2071484" y="0"/>
                  </a:lnTo>
                  <a:lnTo>
                    <a:pt x="2071484" y="1188694"/>
                  </a:lnTo>
                  <a:lnTo>
                    <a:pt x="0" y="1188694"/>
                  </a:lnTo>
                  <a:close/>
                </a:path>
              </a:pathLst>
            </a:custGeom>
            <a:solidFill>
              <a:srgbClr val="FFFFFF"/>
            </a:solidFill>
            <a:ln w="76200" cap="sq">
              <a:solidFill>
                <a:srgbClr val="384C64"/>
              </a:solidFill>
              <a:prstDash val="solid"/>
              <a:miter/>
            </a:ln>
          </p:spPr>
        </p:sp>
        <p:sp>
          <p:nvSpPr>
            <p:cNvPr name="TextBox 20" id="20"/>
            <p:cNvSpPr txBox="true"/>
            <p:nvPr/>
          </p:nvSpPr>
          <p:spPr>
            <a:xfrm>
              <a:off x="0" y="-47625"/>
              <a:ext cx="2071484" cy="1236319"/>
            </a:xfrm>
            <a:prstGeom prst="rect">
              <a:avLst/>
            </a:prstGeom>
          </p:spPr>
          <p:txBody>
            <a:bodyPr anchor="ctr" rtlCol="false" tIns="50800" lIns="50800" bIns="50800" rIns="50800"/>
            <a:lstStyle/>
            <a:p>
              <a:pPr algn="ctr">
                <a:lnSpc>
                  <a:spcPts val="2659"/>
                </a:lnSpc>
              </a:pPr>
            </a:p>
          </p:txBody>
        </p:sp>
      </p:grpSp>
      <p:sp>
        <p:nvSpPr>
          <p:cNvPr name="TextBox 21" id="21"/>
          <p:cNvSpPr txBox="true"/>
          <p:nvPr/>
        </p:nvSpPr>
        <p:spPr>
          <a:xfrm rot="0">
            <a:off x="10705382" y="3895383"/>
            <a:ext cx="6948103" cy="4782051"/>
          </a:xfrm>
          <a:prstGeom prst="rect">
            <a:avLst/>
          </a:prstGeom>
        </p:spPr>
        <p:txBody>
          <a:bodyPr anchor="t" rtlCol="false" tIns="0" lIns="0" bIns="0" rIns="0">
            <a:spAutoFit/>
          </a:bodyPr>
          <a:lstStyle/>
          <a:p>
            <a:pPr algn="just">
              <a:lnSpc>
                <a:spcPts val="4200"/>
              </a:lnSpc>
              <a:spcBef>
                <a:spcPct val="0"/>
              </a:spcBef>
            </a:pPr>
            <a:r>
              <a:rPr lang="en-US" sz="3000">
                <a:solidFill>
                  <a:srgbClr val="1B3D65"/>
                </a:solidFill>
                <a:latin typeface="Arimo"/>
                <a:ea typeface="Arimo"/>
                <a:cs typeface="Arimo"/>
                <a:sym typeface="Arimo"/>
              </a:rPr>
              <a:t>Kemudahan dalam Mengelola Data: Data pengunjung yang telah tercatat dapat dilihat, diedit, atau dihapus dengan mudah. Hal ini akan sangat membantu dalam menangani perubahan data atau koreksi informasi yang dibutuhkan oleh pengunjung.</a:t>
            </a:r>
          </a:p>
          <a:p>
            <a:pPr algn="just">
              <a:lnSpc>
                <a:spcPts val="4200"/>
              </a:lnSpc>
              <a:spcBef>
                <a:spcPct val="0"/>
              </a:spcBef>
            </a:pPr>
          </a:p>
          <a:p>
            <a:pPr algn="just">
              <a:lnSpc>
                <a:spcPts val="4200"/>
              </a:lnSpc>
              <a:spcBef>
                <a:spcPct val="0"/>
              </a:spcBef>
            </a:pP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53471" y="-221867"/>
            <a:ext cx="18441471" cy="10373327"/>
          </a:xfrm>
          <a:custGeom>
            <a:avLst/>
            <a:gdLst/>
            <a:ahLst/>
            <a:cxnLst/>
            <a:rect r="r" b="b" t="t" l="l"/>
            <a:pathLst>
              <a:path h="10373327" w="18441471">
                <a:moveTo>
                  <a:pt x="0" y="0"/>
                </a:moveTo>
                <a:lnTo>
                  <a:pt x="18441471" y="0"/>
                </a:lnTo>
                <a:lnTo>
                  <a:pt x="18441471" y="10373327"/>
                </a:lnTo>
                <a:lnTo>
                  <a:pt x="0" y="10373327"/>
                </a:lnTo>
                <a:lnTo>
                  <a:pt x="0" y="0"/>
                </a:lnTo>
                <a:close/>
              </a:path>
            </a:pathLst>
          </a:custGeom>
          <a:blipFill>
            <a:blip r:embed="rId2">
              <a:alphaModFix amt="8999"/>
              <a:extLst>
                <a:ext uri="{96DAC541-7B7A-43D3-8B79-37D633B846F1}">
                  <asvg:svgBlip xmlns:asvg="http://schemas.microsoft.com/office/drawing/2016/SVG/main" r:embed="rId3"/>
                </a:ext>
              </a:extLst>
            </a:blip>
            <a:stretch>
              <a:fillRect l="0" t="-45114" r="0" b="-45114"/>
            </a:stretch>
          </a:blipFill>
        </p:spPr>
      </p:sp>
      <p:sp>
        <p:nvSpPr>
          <p:cNvPr name="Freeform 3" id="3"/>
          <p:cNvSpPr/>
          <p:nvPr/>
        </p:nvSpPr>
        <p:spPr>
          <a:xfrm flipH="false" flipV="false" rot="0">
            <a:off x="0" y="7546593"/>
            <a:ext cx="15226645" cy="3423414"/>
          </a:xfrm>
          <a:custGeom>
            <a:avLst/>
            <a:gdLst/>
            <a:ahLst/>
            <a:cxnLst/>
            <a:rect r="r" b="b" t="t" l="l"/>
            <a:pathLst>
              <a:path h="3423414" w="15226645">
                <a:moveTo>
                  <a:pt x="0" y="0"/>
                </a:moveTo>
                <a:lnTo>
                  <a:pt x="15226645" y="0"/>
                </a:lnTo>
                <a:lnTo>
                  <a:pt x="15226645" y="3423414"/>
                </a:lnTo>
                <a:lnTo>
                  <a:pt x="0" y="342341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4" id="4"/>
          <p:cNvGrpSpPr/>
          <p:nvPr/>
        </p:nvGrpSpPr>
        <p:grpSpPr>
          <a:xfrm rot="5400000">
            <a:off x="3438649" y="-9700756"/>
            <a:ext cx="8041506" cy="18188176"/>
            <a:chOff x="0" y="0"/>
            <a:chExt cx="10722008" cy="24250901"/>
          </a:xfrm>
        </p:grpSpPr>
        <p:grpSp>
          <p:nvGrpSpPr>
            <p:cNvPr name="Group 5" id="5"/>
            <p:cNvGrpSpPr/>
            <p:nvPr/>
          </p:nvGrpSpPr>
          <p:grpSpPr>
            <a:xfrm rot="0">
              <a:off x="699706" y="0"/>
              <a:ext cx="7839026" cy="20209084"/>
              <a:chOff x="0" y="0"/>
              <a:chExt cx="1050940" cy="2709333"/>
            </a:xfrm>
          </p:grpSpPr>
          <p:sp>
            <p:nvSpPr>
              <p:cNvPr name="Freeform 6" id="6"/>
              <p:cNvSpPr/>
              <p:nvPr/>
            </p:nvSpPr>
            <p:spPr>
              <a:xfrm flipH="false" flipV="false" rot="0">
                <a:off x="0" y="0"/>
                <a:ext cx="1050940" cy="2709333"/>
              </a:xfrm>
              <a:custGeom>
                <a:avLst/>
                <a:gdLst/>
                <a:ahLst/>
                <a:cxnLst/>
                <a:rect r="r" b="b" t="t" l="l"/>
                <a:pathLst>
                  <a:path h="2709333" w="1050940">
                    <a:moveTo>
                      <a:pt x="0" y="0"/>
                    </a:moveTo>
                    <a:lnTo>
                      <a:pt x="1050940" y="0"/>
                    </a:lnTo>
                    <a:lnTo>
                      <a:pt x="1050940" y="2709333"/>
                    </a:lnTo>
                    <a:lnTo>
                      <a:pt x="0" y="2709333"/>
                    </a:lnTo>
                    <a:close/>
                  </a:path>
                </a:pathLst>
              </a:custGeom>
              <a:solidFill>
                <a:srgbClr val="1B3D65"/>
              </a:solidFill>
            </p:spPr>
          </p:sp>
          <p:sp>
            <p:nvSpPr>
              <p:cNvPr name="TextBox 7" id="7"/>
              <p:cNvSpPr txBox="true"/>
              <p:nvPr/>
            </p:nvSpPr>
            <p:spPr>
              <a:xfrm>
                <a:off x="0" y="-47625"/>
                <a:ext cx="1050940" cy="2756958"/>
              </a:xfrm>
              <a:prstGeom prst="rect">
                <a:avLst/>
              </a:prstGeom>
            </p:spPr>
            <p:txBody>
              <a:bodyPr anchor="ctr" rtlCol="false" tIns="50800" lIns="50800" bIns="50800" rIns="50800"/>
              <a:lstStyle/>
              <a:p>
                <a:pPr algn="ctr">
                  <a:lnSpc>
                    <a:spcPts val="2660"/>
                  </a:lnSpc>
                </a:pPr>
              </a:p>
            </p:txBody>
          </p:sp>
        </p:grpSp>
        <p:sp>
          <p:nvSpPr>
            <p:cNvPr name="Freeform 8" id="8"/>
            <p:cNvSpPr/>
            <p:nvPr/>
          </p:nvSpPr>
          <p:spPr>
            <a:xfrm flipH="false" flipV="false" rot="0">
              <a:off x="0" y="8083634"/>
              <a:ext cx="9238439" cy="8083634"/>
            </a:xfrm>
            <a:custGeom>
              <a:avLst/>
              <a:gdLst/>
              <a:ahLst/>
              <a:cxnLst/>
              <a:rect r="r" b="b" t="t" l="l"/>
              <a:pathLst>
                <a:path h="8083634" w="9238439">
                  <a:moveTo>
                    <a:pt x="0" y="0"/>
                  </a:moveTo>
                  <a:lnTo>
                    <a:pt x="9238439" y="0"/>
                  </a:lnTo>
                  <a:lnTo>
                    <a:pt x="9238439" y="8083634"/>
                  </a:lnTo>
                  <a:lnTo>
                    <a:pt x="0" y="8083634"/>
                  </a:lnTo>
                  <a:lnTo>
                    <a:pt x="0" y="0"/>
                  </a:lnTo>
                  <a:close/>
                </a:path>
              </a:pathLst>
            </a:custGeom>
            <a:blipFill>
              <a:blip r:embed="rId6">
                <a:alphaModFix amt="41000"/>
                <a:extLst>
                  <a:ext uri="{96DAC541-7B7A-43D3-8B79-37D633B846F1}">
                    <asvg:svgBlip xmlns:asvg="http://schemas.microsoft.com/office/drawing/2016/SVG/main" r:embed="rId7"/>
                  </a:ext>
                </a:extLst>
              </a:blip>
              <a:stretch>
                <a:fillRect l="0" t="0" r="0" b="0"/>
              </a:stretch>
            </a:blipFill>
          </p:spPr>
        </p:sp>
        <p:sp>
          <p:nvSpPr>
            <p:cNvPr name="Freeform 9" id="9"/>
            <p:cNvSpPr/>
            <p:nvPr/>
          </p:nvSpPr>
          <p:spPr>
            <a:xfrm flipH="false" flipV="false" rot="0">
              <a:off x="1483570" y="0"/>
              <a:ext cx="9238439" cy="8083634"/>
            </a:xfrm>
            <a:custGeom>
              <a:avLst/>
              <a:gdLst/>
              <a:ahLst/>
              <a:cxnLst/>
              <a:rect r="r" b="b" t="t" l="l"/>
              <a:pathLst>
                <a:path h="8083634" w="9238439">
                  <a:moveTo>
                    <a:pt x="0" y="0"/>
                  </a:moveTo>
                  <a:lnTo>
                    <a:pt x="9238438" y="0"/>
                  </a:lnTo>
                  <a:lnTo>
                    <a:pt x="9238438" y="8083634"/>
                  </a:lnTo>
                  <a:lnTo>
                    <a:pt x="0" y="8083634"/>
                  </a:lnTo>
                  <a:lnTo>
                    <a:pt x="0" y="0"/>
                  </a:lnTo>
                  <a:close/>
                </a:path>
              </a:pathLst>
            </a:custGeom>
            <a:blipFill>
              <a:blip r:embed="rId6">
                <a:alphaModFix amt="41000"/>
                <a:extLst>
                  <a:ext uri="{96DAC541-7B7A-43D3-8B79-37D633B846F1}">
                    <asvg:svgBlip xmlns:asvg="http://schemas.microsoft.com/office/drawing/2016/SVG/main" r:embed="rId7"/>
                  </a:ext>
                </a:extLst>
              </a:blip>
              <a:stretch>
                <a:fillRect l="0" t="0" r="0" b="0"/>
              </a:stretch>
            </a:blipFill>
          </p:spPr>
        </p:sp>
        <p:sp>
          <p:nvSpPr>
            <p:cNvPr name="Freeform 10" id="10"/>
            <p:cNvSpPr/>
            <p:nvPr/>
          </p:nvSpPr>
          <p:spPr>
            <a:xfrm flipH="false" flipV="false" rot="0">
              <a:off x="745257" y="16167268"/>
              <a:ext cx="9238439" cy="8083634"/>
            </a:xfrm>
            <a:custGeom>
              <a:avLst/>
              <a:gdLst/>
              <a:ahLst/>
              <a:cxnLst/>
              <a:rect r="r" b="b" t="t" l="l"/>
              <a:pathLst>
                <a:path h="8083634" w="9238439">
                  <a:moveTo>
                    <a:pt x="0" y="0"/>
                  </a:moveTo>
                  <a:lnTo>
                    <a:pt x="9238439" y="0"/>
                  </a:lnTo>
                  <a:lnTo>
                    <a:pt x="9238439" y="8083633"/>
                  </a:lnTo>
                  <a:lnTo>
                    <a:pt x="0" y="8083633"/>
                  </a:lnTo>
                  <a:lnTo>
                    <a:pt x="0" y="0"/>
                  </a:lnTo>
                  <a:close/>
                </a:path>
              </a:pathLst>
            </a:custGeom>
            <a:blipFill>
              <a:blip r:embed="rId6">
                <a:alphaModFix amt="41000"/>
                <a:extLst>
                  <a:ext uri="{96DAC541-7B7A-43D3-8B79-37D633B846F1}">
                    <asvg:svgBlip xmlns:asvg="http://schemas.microsoft.com/office/drawing/2016/SVG/main" r:embed="rId7"/>
                  </a:ext>
                </a:extLst>
              </a:blip>
              <a:stretch>
                <a:fillRect l="0" t="0" r="0" b="0"/>
              </a:stretch>
            </a:blipFill>
          </p:spPr>
        </p:sp>
      </p:grpSp>
      <p:sp>
        <p:nvSpPr>
          <p:cNvPr name="Freeform 11" id="11"/>
          <p:cNvSpPr/>
          <p:nvPr/>
        </p:nvSpPr>
        <p:spPr>
          <a:xfrm flipH="false" flipV="false" rot="0">
            <a:off x="15159970" y="7546593"/>
            <a:ext cx="15226645" cy="3423414"/>
          </a:xfrm>
          <a:custGeom>
            <a:avLst/>
            <a:gdLst/>
            <a:ahLst/>
            <a:cxnLst/>
            <a:rect r="r" b="b" t="t" l="l"/>
            <a:pathLst>
              <a:path h="3423414" w="15226645">
                <a:moveTo>
                  <a:pt x="0" y="0"/>
                </a:moveTo>
                <a:lnTo>
                  <a:pt x="15226646" y="0"/>
                </a:lnTo>
                <a:lnTo>
                  <a:pt x="15226646" y="3423414"/>
                </a:lnTo>
                <a:lnTo>
                  <a:pt x="0" y="342341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2" id="12"/>
          <p:cNvSpPr/>
          <p:nvPr/>
        </p:nvSpPr>
        <p:spPr>
          <a:xfrm flipH="false" flipV="false" rot="0">
            <a:off x="336058" y="2051203"/>
            <a:ext cx="4976501" cy="7851556"/>
          </a:xfrm>
          <a:custGeom>
            <a:avLst/>
            <a:gdLst/>
            <a:ahLst/>
            <a:cxnLst/>
            <a:rect r="r" b="b" t="t" l="l"/>
            <a:pathLst>
              <a:path h="7851556" w="4976501">
                <a:moveTo>
                  <a:pt x="0" y="0"/>
                </a:moveTo>
                <a:lnTo>
                  <a:pt x="4976501" y="0"/>
                </a:lnTo>
                <a:lnTo>
                  <a:pt x="4976501" y="7851557"/>
                </a:lnTo>
                <a:lnTo>
                  <a:pt x="0" y="7851557"/>
                </a:lnTo>
                <a:lnTo>
                  <a:pt x="0" y="0"/>
                </a:lnTo>
                <a:close/>
              </a:path>
            </a:pathLst>
          </a:custGeom>
          <a:blipFill>
            <a:blip r:embed="rId8"/>
            <a:stretch>
              <a:fillRect l="0" t="0" r="0" b="0"/>
            </a:stretch>
          </a:blipFill>
        </p:spPr>
      </p:sp>
      <p:sp>
        <p:nvSpPr>
          <p:cNvPr name="Freeform 13" id="13"/>
          <p:cNvSpPr/>
          <p:nvPr/>
        </p:nvSpPr>
        <p:spPr>
          <a:xfrm flipH="false" flipV="false" rot="0">
            <a:off x="5871581" y="1881594"/>
            <a:ext cx="6110816" cy="8021166"/>
          </a:xfrm>
          <a:custGeom>
            <a:avLst/>
            <a:gdLst/>
            <a:ahLst/>
            <a:cxnLst/>
            <a:rect r="r" b="b" t="t" l="l"/>
            <a:pathLst>
              <a:path h="8021166" w="6110816">
                <a:moveTo>
                  <a:pt x="0" y="0"/>
                </a:moveTo>
                <a:lnTo>
                  <a:pt x="6110816" y="0"/>
                </a:lnTo>
                <a:lnTo>
                  <a:pt x="6110816" y="8021166"/>
                </a:lnTo>
                <a:lnTo>
                  <a:pt x="0" y="8021166"/>
                </a:lnTo>
                <a:lnTo>
                  <a:pt x="0" y="0"/>
                </a:lnTo>
                <a:close/>
              </a:path>
            </a:pathLst>
          </a:custGeom>
          <a:blipFill>
            <a:blip r:embed="rId9"/>
            <a:stretch>
              <a:fillRect l="0" t="0" r="0" b="0"/>
            </a:stretch>
          </a:blipFill>
        </p:spPr>
      </p:sp>
      <p:sp>
        <p:nvSpPr>
          <p:cNvPr name="Freeform 14" id="14"/>
          <p:cNvSpPr/>
          <p:nvPr/>
        </p:nvSpPr>
        <p:spPr>
          <a:xfrm flipH="false" flipV="false" rot="0">
            <a:off x="12544372" y="1881594"/>
            <a:ext cx="5923046" cy="7245899"/>
          </a:xfrm>
          <a:custGeom>
            <a:avLst/>
            <a:gdLst/>
            <a:ahLst/>
            <a:cxnLst/>
            <a:rect r="r" b="b" t="t" l="l"/>
            <a:pathLst>
              <a:path h="7245899" w="5923046">
                <a:moveTo>
                  <a:pt x="0" y="0"/>
                </a:moveTo>
                <a:lnTo>
                  <a:pt x="5923046" y="0"/>
                </a:lnTo>
                <a:lnTo>
                  <a:pt x="5923046" y="7245899"/>
                </a:lnTo>
                <a:lnTo>
                  <a:pt x="0" y="7245899"/>
                </a:lnTo>
                <a:lnTo>
                  <a:pt x="0" y="0"/>
                </a:lnTo>
                <a:close/>
              </a:path>
            </a:pathLst>
          </a:custGeom>
          <a:blipFill>
            <a:blip r:embed="rId10"/>
            <a:stretch>
              <a:fillRect l="0" t="0" r="0" b="0"/>
            </a:stretch>
          </a:blipFill>
        </p:spPr>
      </p:sp>
      <p:sp>
        <p:nvSpPr>
          <p:cNvPr name="TextBox 15" id="15"/>
          <p:cNvSpPr txBox="true"/>
          <p:nvPr/>
        </p:nvSpPr>
        <p:spPr>
          <a:xfrm rot="0">
            <a:off x="4129147" y="-219075"/>
            <a:ext cx="9876234" cy="1736726"/>
          </a:xfrm>
          <a:prstGeom prst="rect">
            <a:avLst/>
          </a:prstGeom>
        </p:spPr>
        <p:txBody>
          <a:bodyPr anchor="t" rtlCol="false" tIns="0" lIns="0" bIns="0" rIns="0">
            <a:spAutoFit/>
          </a:bodyPr>
          <a:lstStyle/>
          <a:p>
            <a:pPr algn="ctr">
              <a:lnSpc>
                <a:spcPts val="13999"/>
              </a:lnSpc>
              <a:spcBef>
                <a:spcPct val="0"/>
              </a:spcBef>
            </a:pPr>
            <a:r>
              <a:rPr lang="en-US" b="true" sz="9999">
                <a:solidFill>
                  <a:srgbClr val="FFFFFF"/>
                </a:solidFill>
                <a:latin typeface="Arimo Bold"/>
                <a:ea typeface="Arimo Bold"/>
                <a:cs typeface="Arimo Bold"/>
                <a:sym typeface="Arimo Bold"/>
              </a:rPr>
              <a:t>LAYOUT(INPUT)</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53471" y="-221867"/>
            <a:ext cx="18441471" cy="10373327"/>
          </a:xfrm>
          <a:custGeom>
            <a:avLst/>
            <a:gdLst/>
            <a:ahLst/>
            <a:cxnLst/>
            <a:rect r="r" b="b" t="t" l="l"/>
            <a:pathLst>
              <a:path h="10373327" w="18441471">
                <a:moveTo>
                  <a:pt x="0" y="0"/>
                </a:moveTo>
                <a:lnTo>
                  <a:pt x="18441471" y="0"/>
                </a:lnTo>
                <a:lnTo>
                  <a:pt x="18441471" y="10373327"/>
                </a:lnTo>
                <a:lnTo>
                  <a:pt x="0" y="10373327"/>
                </a:lnTo>
                <a:lnTo>
                  <a:pt x="0" y="0"/>
                </a:lnTo>
                <a:close/>
              </a:path>
            </a:pathLst>
          </a:custGeom>
          <a:blipFill>
            <a:blip r:embed="rId2">
              <a:alphaModFix amt="8999"/>
              <a:extLst>
                <a:ext uri="{96DAC541-7B7A-43D3-8B79-37D633B846F1}">
                  <asvg:svgBlip xmlns:asvg="http://schemas.microsoft.com/office/drawing/2016/SVG/main" r:embed="rId3"/>
                </a:ext>
              </a:extLst>
            </a:blip>
            <a:stretch>
              <a:fillRect l="0" t="-45114" r="0" b="-45114"/>
            </a:stretch>
          </a:blipFill>
        </p:spPr>
      </p:sp>
      <p:sp>
        <p:nvSpPr>
          <p:cNvPr name="Freeform 3" id="3"/>
          <p:cNvSpPr/>
          <p:nvPr/>
        </p:nvSpPr>
        <p:spPr>
          <a:xfrm flipH="false" flipV="false" rot="0">
            <a:off x="0" y="7546593"/>
            <a:ext cx="15226645" cy="3423414"/>
          </a:xfrm>
          <a:custGeom>
            <a:avLst/>
            <a:gdLst/>
            <a:ahLst/>
            <a:cxnLst/>
            <a:rect r="r" b="b" t="t" l="l"/>
            <a:pathLst>
              <a:path h="3423414" w="15226645">
                <a:moveTo>
                  <a:pt x="0" y="0"/>
                </a:moveTo>
                <a:lnTo>
                  <a:pt x="15226645" y="0"/>
                </a:lnTo>
                <a:lnTo>
                  <a:pt x="15226645" y="3423414"/>
                </a:lnTo>
                <a:lnTo>
                  <a:pt x="0" y="342341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4" id="4"/>
          <p:cNvGrpSpPr/>
          <p:nvPr/>
        </p:nvGrpSpPr>
        <p:grpSpPr>
          <a:xfrm rot="5400000">
            <a:off x="20692208" y="-6360111"/>
            <a:ext cx="5081986" cy="12344400"/>
            <a:chOff x="0" y="0"/>
            <a:chExt cx="6775981" cy="16459200"/>
          </a:xfrm>
        </p:grpSpPr>
        <p:grpSp>
          <p:nvGrpSpPr>
            <p:cNvPr name="Group 5" id="5"/>
            <p:cNvGrpSpPr/>
            <p:nvPr/>
          </p:nvGrpSpPr>
          <p:grpSpPr>
            <a:xfrm rot="0">
              <a:off x="474894" y="0"/>
              <a:ext cx="5320384" cy="13716000"/>
              <a:chOff x="0" y="0"/>
              <a:chExt cx="1050940" cy="2709333"/>
            </a:xfrm>
          </p:grpSpPr>
          <p:sp>
            <p:nvSpPr>
              <p:cNvPr name="Freeform 6" id="6"/>
              <p:cNvSpPr/>
              <p:nvPr/>
            </p:nvSpPr>
            <p:spPr>
              <a:xfrm flipH="false" flipV="false" rot="0">
                <a:off x="0" y="0"/>
                <a:ext cx="1050940" cy="2709333"/>
              </a:xfrm>
              <a:custGeom>
                <a:avLst/>
                <a:gdLst/>
                <a:ahLst/>
                <a:cxnLst/>
                <a:rect r="r" b="b" t="t" l="l"/>
                <a:pathLst>
                  <a:path h="2709333" w="1050940">
                    <a:moveTo>
                      <a:pt x="0" y="0"/>
                    </a:moveTo>
                    <a:lnTo>
                      <a:pt x="1050940" y="0"/>
                    </a:lnTo>
                    <a:lnTo>
                      <a:pt x="1050940" y="2709333"/>
                    </a:lnTo>
                    <a:lnTo>
                      <a:pt x="0" y="2709333"/>
                    </a:lnTo>
                    <a:close/>
                  </a:path>
                </a:pathLst>
              </a:custGeom>
              <a:solidFill>
                <a:srgbClr val="1B3D65"/>
              </a:solidFill>
            </p:spPr>
          </p:sp>
          <p:sp>
            <p:nvSpPr>
              <p:cNvPr name="TextBox 7" id="7"/>
              <p:cNvSpPr txBox="true"/>
              <p:nvPr/>
            </p:nvSpPr>
            <p:spPr>
              <a:xfrm>
                <a:off x="0" y="-47625"/>
                <a:ext cx="1050940" cy="2756958"/>
              </a:xfrm>
              <a:prstGeom prst="rect">
                <a:avLst/>
              </a:prstGeom>
            </p:spPr>
            <p:txBody>
              <a:bodyPr anchor="ctr" rtlCol="false" tIns="50800" lIns="50800" bIns="50800" rIns="50800"/>
              <a:lstStyle/>
              <a:p>
                <a:pPr algn="ctr">
                  <a:lnSpc>
                    <a:spcPts val="2659"/>
                  </a:lnSpc>
                </a:pPr>
              </a:p>
            </p:txBody>
          </p:sp>
        </p:grpSp>
        <p:sp>
          <p:nvSpPr>
            <p:cNvPr name="Freeform 8" id="8"/>
            <p:cNvSpPr/>
            <p:nvPr/>
          </p:nvSpPr>
          <p:spPr>
            <a:xfrm flipH="false" flipV="false" rot="0">
              <a:off x="0" y="5486400"/>
              <a:ext cx="6270171" cy="5486400"/>
            </a:xfrm>
            <a:custGeom>
              <a:avLst/>
              <a:gdLst/>
              <a:ahLst/>
              <a:cxnLst/>
              <a:rect r="r" b="b" t="t" l="l"/>
              <a:pathLst>
                <a:path h="5486400" w="6270171">
                  <a:moveTo>
                    <a:pt x="0" y="0"/>
                  </a:moveTo>
                  <a:lnTo>
                    <a:pt x="6270171" y="0"/>
                  </a:lnTo>
                  <a:lnTo>
                    <a:pt x="6270171" y="5486400"/>
                  </a:lnTo>
                  <a:lnTo>
                    <a:pt x="0" y="5486400"/>
                  </a:lnTo>
                  <a:lnTo>
                    <a:pt x="0" y="0"/>
                  </a:lnTo>
                  <a:close/>
                </a:path>
              </a:pathLst>
            </a:custGeom>
            <a:blipFill>
              <a:blip r:embed="rId6">
                <a:alphaModFix amt="41000"/>
                <a:extLst>
                  <a:ext uri="{96DAC541-7B7A-43D3-8B79-37D633B846F1}">
                    <asvg:svgBlip xmlns:asvg="http://schemas.microsoft.com/office/drawing/2016/SVG/main" r:embed="rId7"/>
                  </a:ext>
                </a:extLst>
              </a:blip>
              <a:stretch>
                <a:fillRect l="0" t="0" r="0" b="0"/>
              </a:stretch>
            </a:blipFill>
          </p:spPr>
        </p:sp>
        <p:sp>
          <p:nvSpPr>
            <p:cNvPr name="Freeform 9" id="9"/>
            <p:cNvSpPr/>
            <p:nvPr/>
          </p:nvSpPr>
          <p:spPr>
            <a:xfrm flipH="false" flipV="false" rot="0">
              <a:off x="505810" y="10972800"/>
              <a:ext cx="6270171" cy="5486400"/>
            </a:xfrm>
            <a:custGeom>
              <a:avLst/>
              <a:gdLst/>
              <a:ahLst/>
              <a:cxnLst/>
              <a:rect r="r" b="b" t="t" l="l"/>
              <a:pathLst>
                <a:path h="5486400" w="6270171">
                  <a:moveTo>
                    <a:pt x="0" y="0"/>
                  </a:moveTo>
                  <a:lnTo>
                    <a:pt x="6270171" y="0"/>
                  </a:lnTo>
                  <a:lnTo>
                    <a:pt x="6270171" y="5486400"/>
                  </a:lnTo>
                  <a:lnTo>
                    <a:pt x="0" y="5486400"/>
                  </a:lnTo>
                  <a:lnTo>
                    <a:pt x="0" y="0"/>
                  </a:lnTo>
                  <a:close/>
                </a:path>
              </a:pathLst>
            </a:custGeom>
            <a:blipFill>
              <a:blip r:embed="rId6">
                <a:alphaModFix amt="41000"/>
                <a:extLst>
                  <a:ext uri="{96DAC541-7B7A-43D3-8B79-37D633B846F1}">
                    <asvg:svgBlip xmlns:asvg="http://schemas.microsoft.com/office/drawing/2016/SVG/main" r:embed="rId7"/>
                  </a:ext>
                </a:extLst>
              </a:blip>
              <a:stretch>
                <a:fillRect l="0" t="0" r="0" b="0"/>
              </a:stretch>
            </a:blipFill>
          </p:spPr>
        </p:sp>
      </p:grpSp>
      <p:sp>
        <p:nvSpPr>
          <p:cNvPr name="Freeform 10" id="10"/>
          <p:cNvSpPr/>
          <p:nvPr/>
        </p:nvSpPr>
        <p:spPr>
          <a:xfrm flipH="false" flipV="false" rot="0">
            <a:off x="15159970" y="7546593"/>
            <a:ext cx="15226645" cy="3423414"/>
          </a:xfrm>
          <a:custGeom>
            <a:avLst/>
            <a:gdLst/>
            <a:ahLst/>
            <a:cxnLst/>
            <a:rect r="r" b="b" t="t" l="l"/>
            <a:pathLst>
              <a:path h="3423414" w="15226645">
                <a:moveTo>
                  <a:pt x="0" y="0"/>
                </a:moveTo>
                <a:lnTo>
                  <a:pt x="15226646" y="0"/>
                </a:lnTo>
                <a:lnTo>
                  <a:pt x="15226646" y="3423414"/>
                </a:lnTo>
                <a:lnTo>
                  <a:pt x="0" y="342341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1" id="11"/>
          <p:cNvSpPr/>
          <p:nvPr/>
        </p:nvSpPr>
        <p:spPr>
          <a:xfrm flipH="false" flipV="false" rot="0">
            <a:off x="1789984" y="1287789"/>
            <a:ext cx="14708033" cy="7354016"/>
          </a:xfrm>
          <a:custGeom>
            <a:avLst/>
            <a:gdLst/>
            <a:ahLst/>
            <a:cxnLst/>
            <a:rect r="r" b="b" t="t" l="l"/>
            <a:pathLst>
              <a:path h="7354016" w="14708033">
                <a:moveTo>
                  <a:pt x="0" y="0"/>
                </a:moveTo>
                <a:lnTo>
                  <a:pt x="14708032" y="0"/>
                </a:lnTo>
                <a:lnTo>
                  <a:pt x="14708032" y="7354016"/>
                </a:lnTo>
                <a:lnTo>
                  <a:pt x="0" y="7354016"/>
                </a:lnTo>
                <a:lnTo>
                  <a:pt x="0" y="0"/>
                </a:lnTo>
                <a:close/>
              </a:path>
            </a:pathLst>
          </a:custGeom>
          <a:blipFill>
            <a:blip r:embed="rId8"/>
            <a:stretch>
              <a:fillRect l="0" t="0" r="0" b="0"/>
            </a:stretch>
          </a:blipFill>
        </p:spPr>
      </p:sp>
      <p:sp>
        <p:nvSpPr>
          <p:cNvPr name="TextBox 12" id="12"/>
          <p:cNvSpPr txBox="true"/>
          <p:nvPr/>
        </p:nvSpPr>
        <p:spPr>
          <a:xfrm rot="0">
            <a:off x="2578472" y="-219075"/>
            <a:ext cx="12648174" cy="1736726"/>
          </a:xfrm>
          <a:prstGeom prst="rect">
            <a:avLst/>
          </a:prstGeom>
        </p:spPr>
        <p:txBody>
          <a:bodyPr anchor="t" rtlCol="false" tIns="0" lIns="0" bIns="0" rIns="0">
            <a:spAutoFit/>
          </a:bodyPr>
          <a:lstStyle/>
          <a:p>
            <a:pPr algn="ctr">
              <a:lnSpc>
                <a:spcPts val="13999"/>
              </a:lnSpc>
              <a:spcBef>
                <a:spcPct val="0"/>
              </a:spcBef>
            </a:pPr>
            <a:r>
              <a:rPr lang="en-US" b="true" sz="9999">
                <a:solidFill>
                  <a:srgbClr val="1B3D65"/>
                </a:solidFill>
                <a:latin typeface="Arimo Bold"/>
                <a:ea typeface="Arimo Bold"/>
                <a:cs typeface="Arimo Bold"/>
                <a:sym typeface="Arimo Bold"/>
              </a:rPr>
              <a:t>LAYOUT(OUTPUT)</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53471" y="-221867"/>
            <a:ext cx="18441471" cy="10373327"/>
          </a:xfrm>
          <a:custGeom>
            <a:avLst/>
            <a:gdLst/>
            <a:ahLst/>
            <a:cxnLst/>
            <a:rect r="r" b="b" t="t" l="l"/>
            <a:pathLst>
              <a:path h="10373327" w="18441471">
                <a:moveTo>
                  <a:pt x="0" y="0"/>
                </a:moveTo>
                <a:lnTo>
                  <a:pt x="18441471" y="0"/>
                </a:lnTo>
                <a:lnTo>
                  <a:pt x="18441471" y="10373327"/>
                </a:lnTo>
                <a:lnTo>
                  <a:pt x="0" y="10373327"/>
                </a:lnTo>
                <a:lnTo>
                  <a:pt x="0" y="0"/>
                </a:lnTo>
                <a:close/>
              </a:path>
            </a:pathLst>
          </a:custGeom>
          <a:blipFill>
            <a:blip r:embed="rId2">
              <a:alphaModFix amt="8999"/>
              <a:extLst>
                <a:ext uri="{96DAC541-7B7A-43D3-8B79-37D633B846F1}">
                  <asvg:svgBlip xmlns:asvg="http://schemas.microsoft.com/office/drawing/2016/SVG/main" r:embed="rId3"/>
                </a:ext>
              </a:extLst>
            </a:blip>
            <a:stretch>
              <a:fillRect l="0" t="-45114" r="0" b="-45114"/>
            </a:stretch>
          </a:blipFill>
        </p:spPr>
      </p:sp>
      <p:grpSp>
        <p:nvGrpSpPr>
          <p:cNvPr name="Group 3" id="3"/>
          <p:cNvGrpSpPr/>
          <p:nvPr/>
        </p:nvGrpSpPr>
        <p:grpSpPr>
          <a:xfrm rot="-5400000">
            <a:off x="7021119" y="-6673765"/>
            <a:ext cx="5457808" cy="12344400"/>
            <a:chOff x="0" y="0"/>
            <a:chExt cx="7277077" cy="16459200"/>
          </a:xfrm>
        </p:grpSpPr>
        <p:grpSp>
          <p:nvGrpSpPr>
            <p:cNvPr name="Group 4" id="4"/>
            <p:cNvGrpSpPr/>
            <p:nvPr/>
          </p:nvGrpSpPr>
          <p:grpSpPr>
            <a:xfrm rot="0">
              <a:off x="474894" y="0"/>
              <a:ext cx="5320384" cy="13716000"/>
              <a:chOff x="0" y="0"/>
              <a:chExt cx="1050940" cy="2709333"/>
            </a:xfrm>
          </p:grpSpPr>
          <p:sp>
            <p:nvSpPr>
              <p:cNvPr name="Freeform 5" id="5"/>
              <p:cNvSpPr/>
              <p:nvPr/>
            </p:nvSpPr>
            <p:spPr>
              <a:xfrm flipH="false" flipV="false" rot="0">
                <a:off x="0" y="0"/>
                <a:ext cx="1050940" cy="2709333"/>
              </a:xfrm>
              <a:custGeom>
                <a:avLst/>
                <a:gdLst/>
                <a:ahLst/>
                <a:cxnLst/>
                <a:rect r="r" b="b" t="t" l="l"/>
                <a:pathLst>
                  <a:path h="2709333" w="1050940">
                    <a:moveTo>
                      <a:pt x="0" y="0"/>
                    </a:moveTo>
                    <a:lnTo>
                      <a:pt x="1050940" y="0"/>
                    </a:lnTo>
                    <a:lnTo>
                      <a:pt x="1050940" y="2709333"/>
                    </a:lnTo>
                    <a:lnTo>
                      <a:pt x="0" y="2709333"/>
                    </a:lnTo>
                    <a:close/>
                  </a:path>
                </a:pathLst>
              </a:custGeom>
              <a:solidFill>
                <a:srgbClr val="1B3D65"/>
              </a:solidFill>
            </p:spPr>
          </p:sp>
          <p:sp>
            <p:nvSpPr>
              <p:cNvPr name="TextBox 6" id="6"/>
              <p:cNvSpPr txBox="true"/>
              <p:nvPr/>
            </p:nvSpPr>
            <p:spPr>
              <a:xfrm>
                <a:off x="0" y="-47625"/>
                <a:ext cx="1050940" cy="2756958"/>
              </a:xfrm>
              <a:prstGeom prst="rect">
                <a:avLst/>
              </a:prstGeom>
            </p:spPr>
            <p:txBody>
              <a:bodyPr anchor="ctr" rtlCol="false" tIns="50800" lIns="50800" bIns="50800" rIns="50800"/>
              <a:lstStyle/>
              <a:p>
                <a:pPr algn="ctr">
                  <a:lnSpc>
                    <a:spcPts val="2659"/>
                  </a:lnSpc>
                </a:pPr>
              </a:p>
            </p:txBody>
          </p:sp>
        </p:grpSp>
        <p:sp>
          <p:nvSpPr>
            <p:cNvPr name="Freeform 7" id="7"/>
            <p:cNvSpPr/>
            <p:nvPr/>
          </p:nvSpPr>
          <p:spPr>
            <a:xfrm flipH="false" flipV="false" rot="0">
              <a:off x="0" y="5486400"/>
              <a:ext cx="6270171" cy="5486400"/>
            </a:xfrm>
            <a:custGeom>
              <a:avLst/>
              <a:gdLst/>
              <a:ahLst/>
              <a:cxnLst/>
              <a:rect r="r" b="b" t="t" l="l"/>
              <a:pathLst>
                <a:path h="5486400" w="6270171">
                  <a:moveTo>
                    <a:pt x="0" y="0"/>
                  </a:moveTo>
                  <a:lnTo>
                    <a:pt x="6270171" y="0"/>
                  </a:lnTo>
                  <a:lnTo>
                    <a:pt x="6270171" y="5486400"/>
                  </a:lnTo>
                  <a:lnTo>
                    <a:pt x="0" y="5486400"/>
                  </a:lnTo>
                  <a:lnTo>
                    <a:pt x="0" y="0"/>
                  </a:lnTo>
                  <a:close/>
                </a:path>
              </a:pathLst>
            </a:custGeom>
            <a:blipFill>
              <a:blip r:embed="rId4">
                <a:alphaModFix amt="41000"/>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0">
              <a:off x="1006906" y="0"/>
              <a:ext cx="6270171" cy="5486400"/>
            </a:xfrm>
            <a:custGeom>
              <a:avLst/>
              <a:gdLst/>
              <a:ahLst/>
              <a:cxnLst/>
              <a:rect r="r" b="b" t="t" l="l"/>
              <a:pathLst>
                <a:path h="5486400" w="6270171">
                  <a:moveTo>
                    <a:pt x="0" y="0"/>
                  </a:moveTo>
                  <a:lnTo>
                    <a:pt x="6270171" y="0"/>
                  </a:lnTo>
                  <a:lnTo>
                    <a:pt x="6270171" y="5486400"/>
                  </a:lnTo>
                  <a:lnTo>
                    <a:pt x="0" y="5486400"/>
                  </a:lnTo>
                  <a:lnTo>
                    <a:pt x="0" y="0"/>
                  </a:lnTo>
                  <a:close/>
                </a:path>
              </a:pathLst>
            </a:custGeom>
            <a:blipFill>
              <a:blip r:embed="rId4">
                <a:alphaModFix amt="41000"/>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false" flipV="false" rot="0">
              <a:off x="505810" y="10972800"/>
              <a:ext cx="6270171" cy="5486400"/>
            </a:xfrm>
            <a:custGeom>
              <a:avLst/>
              <a:gdLst/>
              <a:ahLst/>
              <a:cxnLst/>
              <a:rect r="r" b="b" t="t" l="l"/>
              <a:pathLst>
                <a:path h="5486400" w="6270171">
                  <a:moveTo>
                    <a:pt x="0" y="0"/>
                  </a:moveTo>
                  <a:lnTo>
                    <a:pt x="6270171" y="0"/>
                  </a:lnTo>
                  <a:lnTo>
                    <a:pt x="6270171" y="5486400"/>
                  </a:lnTo>
                  <a:lnTo>
                    <a:pt x="0" y="5486400"/>
                  </a:lnTo>
                  <a:lnTo>
                    <a:pt x="0" y="0"/>
                  </a:lnTo>
                  <a:close/>
                </a:path>
              </a:pathLst>
            </a:custGeom>
            <a:blipFill>
              <a:blip r:embed="rId4">
                <a:alphaModFix amt="41000"/>
                <a:extLst>
                  <a:ext uri="{96DAC541-7B7A-43D3-8B79-37D633B846F1}">
                    <asvg:svgBlip xmlns:asvg="http://schemas.microsoft.com/office/drawing/2016/SVG/main" r:embed="rId5"/>
                  </a:ext>
                </a:extLst>
              </a:blip>
              <a:stretch>
                <a:fillRect l="0" t="0" r="0" b="0"/>
              </a:stretch>
            </a:blipFill>
          </p:spPr>
        </p:sp>
      </p:grpSp>
      <p:sp>
        <p:nvSpPr>
          <p:cNvPr name="Freeform 10" id="10"/>
          <p:cNvSpPr/>
          <p:nvPr/>
        </p:nvSpPr>
        <p:spPr>
          <a:xfrm flipH="false" flipV="false" rot="0">
            <a:off x="-12086960" y="7546593"/>
            <a:ext cx="15226645" cy="3423414"/>
          </a:xfrm>
          <a:custGeom>
            <a:avLst/>
            <a:gdLst/>
            <a:ahLst/>
            <a:cxnLst/>
            <a:rect r="r" b="b" t="t" l="l"/>
            <a:pathLst>
              <a:path h="3423414" w="15226645">
                <a:moveTo>
                  <a:pt x="0" y="0"/>
                </a:moveTo>
                <a:lnTo>
                  <a:pt x="15226645" y="0"/>
                </a:lnTo>
                <a:lnTo>
                  <a:pt x="15226645" y="3423414"/>
                </a:lnTo>
                <a:lnTo>
                  <a:pt x="0" y="342341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1" id="11"/>
          <p:cNvSpPr/>
          <p:nvPr/>
        </p:nvSpPr>
        <p:spPr>
          <a:xfrm flipH="false" flipV="false" rot="-7885063">
            <a:off x="2478235" y="2006618"/>
            <a:ext cx="1726040" cy="1471841"/>
          </a:xfrm>
          <a:custGeom>
            <a:avLst/>
            <a:gdLst/>
            <a:ahLst/>
            <a:cxnLst/>
            <a:rect r="r" b="b" t="t" l="l"/>
            <a:pathLst>
              <a:path h="1471841" w="1726040">
                <a:moveTo>
                  <a:pt x="0" y="0"/>
                </a:moveTo>
                <a:lnTo>
                  <a:pt x="1726040" y="0"/>
                </a:lnTo>
                <a:lnTo>
                  <a:pt x="1726040" y="1471841"/>
                </a:lnTo>
                <a:lnTo>
                  <a:pt x="0" y="147184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2" id="12"/>
          <p:cNvSpPr/>
          <p:nvPr/>
        </p:nvSpPr>
        <p:spPr>
          <a:xfrm flipH="true" flipV="true" rot="-1112582">
            <a:off x="13541248" y="1953679"/>
            <a:ext cx="1660258" cy="1415747"/>
          </a:xfrm>
          <a:custGeom>
            <a:avLst/>
            <a:gdLst/>
            <a:ahLst/>
            <a:cxnLst/>
            <a:rect r="r" b="b" t="t" l="l"/>
            <a:pathLst>
              <a:path h="1415747" w="1660258">
                <a:moveTo>
                  <a:pt x="1660258" y="1415748"/>
                </a:moveTo>
                <a:lnTo>
                  <a:pt x="0" y="1415748"/>
                </a:lnTo>
                <a:lnTo>
                  <a:pt x="0" y="0"/>
                </a:lnTo>
                <a:lnTo>
                  <a:pt x="1660258" y="0"/>
                </a:lnTo>
                <a:lnTo>
                  <a:pt x="1660258" y="1415748"/>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3" id="13"/>
          <p:cNvSpPr/>
          <p:nvPr/>
        </p:nvSpPr>
        <p:spPr>
          <a:xfrm flipH="false" flipV="false" rot="0">
            <a:off x="1028700" y="7304328"/>
            <a:ext cx="651198" cy="1846180"/>
          </a:xfrm>
          <a:custGeom>
            <a:avLst/>
            <a:gdLst/>
            <a:ahLst/>
            <a:cxnLst/>
            <a:rect r="r" b="b" t="t" l="l"/>
            <a:pathLst>
              <a:path h="1846180" w="651198">
                <a:moveTo>
                  <a:pt x="0" y="0"/>
                </a:moveTo>
                <a:lnTo>
                  <a:pt x="651198" y="0"/>
                </a:lnTo>
                <a:lnTo>
                  <a:pt x="651198" y="1846180"/>
                </a:lnTo>
                <a:lnTo>
                  <a:pt x="0" y="184618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14" id="14"/>
          <p:cNvSpPr txBox="true"/>
          <p:nvPr/>
        </p:nvSpPr>
        <p:spPr>
          <a:xfrm rot="0">
            <a:off x="4062390" y="1956063"/>
            <a:ext cx="9113088" cy="3774331"/>
          </a:xfrm>
          <a:prstGeom prst="rect">
            <a:avLst/>
          </a:prstGeom>
        </p:spPr>
        <p:txBody>
          <a:bodyPr anchor="t" rtlCol="false" tIns="0" lIns="0" bIns="0" rIns="0">
            <a:spAutoFit/>
          </a:bodyPr>
          <a:lstStyle/>
          <a:p>
            <a:pPr algn="ctr">
              <a:lnSpc>
                <a:spcPts val="3719"/>
              </a:lnSpc>
              <a:spcBef>
                <a:spcPct val="0"/>
              </a:spcBef>
            </a:pPr>
            <a:r>
              <a:rPr lang="en-US" b="true" sz="2656">
                <a:solidFill>
                  <a:srgbClr val="000000"/>
                </a:solidFill>
                <a:latin typeface="Arimo Bold"/>
                <a:ea typeface="Arimo Bold"/>
                <a:cs typeface="Arimo Bold"/>
                <a:sym typeface="Arimo Bold"/>
              </a:rPr>
              <a:t>Program pengelolaan data pengunjung dan layanan klinik kecantikan yang telah dikembangkan bertujuan untuk mengatasi berbagai permasalahan yang ada dalam manajemen operasional klinik. Dengan sistem yang berbasis teknologi ini, pengelolaan data pengunjung, layanan yang dipilih, serta perhitungan biaya layanan dapat dilakukan dengan lebih efisien, akurat, dan terstruktur.</a:t>
            </a:r>
          </a:p>
        </p:txBody>
      </p:sp>
      <p:sp>
        <p:nvSpPr>
          <p:cNvPr name="Freeform 15" id="15"/>
          <p:cNvSpPr/>
          <p:nvPr/>
        </p:nvSpPr>
        <p:spPr>
          <a:xfrm flipH="true" flipV="true" rot="0">
            <a:off x="16608102" y="1028700"/>
            <a:ext cx="651198" cy="1846180"/>
          </a:xfrm>
          <a:custGeom>
            <a:avLst/>
            <a:gdLst/>
            <a:ahLst/>
            <a:cxnLst/>
            <a:rect r="r" b="b" t="t" l="l"/>
            <a:pathLst>
              <a:path h="1846180" w="651198">
                <a:moveTo>
                  <a:pt x="651198" y="1846180"/>
                </a:moveTo>
                <a:lnTo>
                  <a:pt x="0" y="1846180"/>
                </a:lnTo>
                <a:lnTo>
                  <a:pt x="0" y="0"/>
                </a:lnTo>
                <a:lnTo>
                  <a:pt x="651198" y="0"/>
                </a:lnTo>
                <a:lnTo>
                  <a:pt x="651198" y="184618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16" id="16"/>
          <p:cNvSpPr txBox="true"/>
          <p:nvPr/>
        </p:nvSpPr>
        <p:spPr>
          <a:xfrm rot="0">
            <a:off x="4785032" y="26099"/>
            <a:ext cx="7667803" cy="1582411"/>
          </a:xfrm>
          <a:prstGeom prst="rect">
            <a:avLst/>
          </a:prstGeom>
        </p:spPr>
        <p:txBody>
          <a:bodyPr anchor="t" rtlCol="false" tIns="0" lIns="0" bIns="0" rIns="0">
            <a:spAutoFit/>
          </a:bodyPr>
          <a:lstStyle/>
          <a:p>
            <a:pPr algn="ctr">
              <a:lnSpc>
                <a:spcPts val="12627"/>
              </a:lnSpc>
              <a:spcBef>
                <a:spcPct val="0"/>
              </a:spcBef>
            </a:pPr>
            <a:r>
              <a:rPr lang="en-US" b="true" sz="9019">
                <a:solidFill>
                  <a:srgbClr val="FFFFFF"/>
                </a:solidFill>
                <a:latin typeface="Arimo Bold"/>
                <a:ea typeface="Arimo Bold"/>
                <a:cs typeface="Arimo Bold"/>
                <a:sym typeface="Arimo Bold"/>
              </a:rPr>
              <a:t>KESIMPULAN</a:t>
            </a:r>
          </a:p>
        </p:txBody>
      </p:sp>
      <p:sp>
        <p:nvSpPr>
          <p:cNvPr name="TextBox 17" id="17"/>
          <p:cNvSpPr txBox="true"/>
          <p:nvPr/>
        </p:nvSpPr>
        <p:spPr>
          <a:xfrm rot="0">
            <a:off x="3341255" y="9163050"/>
            <a:ext cx="11127160" cy="666730"/>
          </a:xfrm>
          <a:prstGeom prst="rect">
            <a:avLst/>
          </a:prstGeom>
        </p:spPr>
        <p:txBody>
          <a:bodyPr anchor="t" rtlCol="false" tIns="0" lIns="0" bIns="0" rIns="0">
            <a:spAutoFit/>
          </a:bodyPr>
          <a:lstStyle/>
          <a:p>
            <a:pPr algn="ctr">
              <a:lnSpc>
                <a:spcPts val="5331"/>
              </a:lnSpc>
              <a:spcBef>
                <a:spcPct val="0"/>
              </a:spcBef>
            </a:pPr>
            <a:r>
              <a:rPr lang="en-US" sz="3808">
                <a:solidFill>
                  <a:srgbClr val="000000"/>
                </a:solidFill>
                <a:latin typeface="Arimo"/>
                <a:ea typeface="Arimo"/>
                <a:cs typeface="Arimo"/>
                <a:sym typeface="Arimo"/>
              </a:rPr>
              <a:t>https://github.com/Riyoalfikri0058/RiyoAlfikri0058.git</a:t>
            </a:r>
          </a:p>
        </p:txBody>
      </p:sp>
      <p:sp>
        <p:nvSpPr>
          <p:cNvPr name="TextBox 18" id="18"/>
          <p:cNvSpPr txBox="true"/>
          <p:nvPr/>
        </p:nvSpPr>
        <p:spPr>
          <a:xfrm rot="0">
            <a:off x="5371931" y="5760005"/>
            <a:ext cx="6494006" cy="1334152"/>
          </a:xfrm>
          <a:prstGeom prst="rect">
            <a:avLst/>
          </a:prstGeom>
        </p:spPr>
        <p:txBody>
          <a:bodyPr anchor="t" rtlCol="false" tIns="0" lIns="0" bIns="0" rIns="0">
            <a:spAutoFit/>
          </a:bodyPr>
          <a:lstStyle/>
          <a:p>
            <a:pPr algn="ctr">
              <a:lnSpc>
                <a:spcPts val="10694"/>
              </a:lnSpc>
              <a:spcBef>
                <a:spcPct val="0"/>
              </a:spcBef>
            </a:pPr>
            <a:r>
              <a:rPr lang="en-US" b="true" sz="7638">
                <a:solidFill>
                  <a:srgbClr val="000000"/>
                </a:solidFill>
                <a:latin typeface="Arimo Bold"/>
                <a:ea typeface="Arimo Bold"/>
                <a:cs typeface="Arimo Bold"/>
                <a:sym typeface="Arimo Bold"/>
              </a:rPr>
              <a:t>SARAN</a:t>
            </a:r>
          </a:p>
        </p:txBody>
      </p:sp>
      <p:sp>
        <p:nvSpPr>
          <p:cNvPr name="TextBox 19" id="19"/>
          <p:cNvSpPr txBox="true"/>
          <p:nvPr/>
        </p:nvSpPr>
        <p:spPr>
          <a:xfrm rot="0">
            <a:off x="4062390" y="7228543"/>
            <a:ext cx="9113088" cy="1414868"/>
          </a:xfrm>
          <a:prstGeom prst="rect">
            <a:avLst/>
          </a:prstGeom>
        </p:spPr>
        <p:txBody>
          <a:bodyPr anchor="t" rtlCol="false" tIns="0" lIns="0" bIns="0" rIns="0">
            <a:spAutoFit/>
          </a:bodyPr>
          <a:lstStyle/>
          <a:p>
            <a:pPr algn="ctr">
              <a:lnSpc>
                <a:spcPts val="3719"/>
              </a:lnSpc>
              <a:spcBef>
                <a:spcPct val="0"/>
              </a:spcBef>
            </a:pPr>
            <a:r>
              <a:rPr lang="en-US" b="true" sz="2656">
                <a:solidFill>
                  <a:srgbClr val="000000"/>
                </a:solidFill>
                <a:latin typeface="Arimo Bold"/>
                <a:ea typeface="Arimo Bold"/>
                <a:cs typeface="Arimo Bold"/>
                <a:sym typeface="Arimo Bold"/>
              </a:rPr>
              <a:t>Sistem yang berbasis teknologi ini harus dilengkapi dengan fitur keamanan yang lebih kuat untuk melindungi data pribadi pengunjung,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DAGbhHrLxPw</dc:identifier>
  <dcterms:modified xsi:type="dcterms:W3CDTF">2011-08-01T06:04:30Z</dcterms:modified>
  <cp:revision>1</cp:revision>
  <dc:title>Biru Putih Abstrak Minimalis Seminar Proposal Presentasi</dc:title>
</cp:coreProperties>
</file>