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DF368E-B5F7-44D4-861E-33622E04E29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MD"/>
        </a:p>
      </dgm:t>
    </dgm:pt>
    <dgm:pt modelId="{D273C0A3-105A-4CFC-BFE9-8B59EC35551B}">
      <dgm:prSet phldrT="[Текст]"/>
      <dgm:spPr/>
      <dgm:t>
        <a:bodyPr/>
        <a:lstStyle/>
        <a:p>
          <a:r>
            <a:rPr lang="en-US" dirty="0" err="1"/>
            <a:t>Ms</a:t>
          </a:r>
          <a:r>
            <a:rPr lang="en-US" dirty="0"/>
            <a:t> Power Point</a:t>
          </a:r>
          <a:endParaRPr lang="ru-MD" dirty="0"/>
        </a:p>
      </dgm:t>
    </dgm:pt>
    <dgm:pt modelId="{F60BB434-863A-4EB2-909C-23646F9EDF02}" type="parTrans" cxnId="{763988AF-C8B1-4023-8805-7CE2A8749685}">
      <dgm:prSet/>
      <dgm:spPr/>
      <dgm:t>
        <a:bodyPr/>
        <a:lstStyle/>
        <a:p>
          <a:endParaRPr lang="ru-MD"/>
        </a:p>
      </dgm:t>
    </dgm:pt>
    <dgm:pt modelId="{D6D18ACB-E06F-4F9A-B5CF-DF98E2944455}" type="sibTrans" cxnId="{763988AF-C8B1-4023-8805-7CE2A8749685}">
      <dgm:prSet/>
      <dgm:spPr/>
      <dgm:t>
        <a:bodyPr/>
        <a:lstStyle/>
        <a:p>
          <a:endParaRPr lang="ru-MD"/>
        </a:p>
      </dgm:t>
    </dgm:pt>
    <dgm:pt modelId="{395C580A-0D32-4908-A924-F44B886E12FF}">
      <dgm:prSet phldrT="[Текст]"/>
      <dgm:spPr/>
      <dgm:t>
        <a:bodyPr/>
        <a:lstStyle/>
        <a:p>
          <a:r>
            <a:rPr lang="en-US" dirty="0" err="1"/>
            <a:t>Ms</a:t>
          </a:r>
          <a:r>
            <a:rPr lang="en-US" dirty="0"/>
            <a:t> Word</a:t>
          </a:r>
          <a:endParaRPr lang="ru-MD" dirty="0"/>
        </a:p>
      </dgm:t>
    </dgm:pt>
    <dgm:pt modelId="{9FBE11D8-9D39-46E4-9876-5FAC2FFB7E6A}" type="parTrans" cxnId="{7AB28CD4-F70E-4FD6-AD34-5F08FD258431}">
      <dgm:prSet/>
      <dgm:spPr/>
      <dgm:t>
        <a:bodyPr/>
        <a:lstStyle/>
        <a:p>
          <a:endParaRPr lang="ru-MD"/>
        </a:p>
      </dgm:t>
    </dgm:pt>
    <dgm:pt modelId="{277108A9-1DFE-43F7-9492-7FEA7A092CAF}" type="sibTrans" cxnId="{7AB28CD4-F70E-4FD6-AD34-5F08FD258431}">
      <dgm:prSet/>
      <dgm:spPr/>
      <dgm:t>
        <a:bodyPr/>
        <a:lstStyle/>
        <a:p>
          <a:endParaRPr lang="ru-MD"/>
        </a:p>
      </dgm:t>
    </dgm:pt>
    <dgm:pt modelId="{0B39E31D-FC92-43F3-A93E-E59439E133E0}">
      <dgm:prSet phldrT="[Текст]"/>
      <dgm:spPr/>
      <dgm:t>
        <a:bodyPr/>
        <a:lstStyle/>
        <a:p>
          <a:r>
            <a:rPr lang="en-US" dirty="0" err="1"/>
            <a:t>Ms</a:t>
          </a:r>
          <a:r>
            <a:rPr lang="en-US" dirty="0"/>
            <a:t> Excel</a:t>
          </a:r>
          <a:endParaRPr lang="ru-MD" dirty="0"/>
        </a:p>
      </dgm:t>
    </dgm:pt>
    <dgm:pt modelId="{DD6A6138-7436-418D-BCA3-75328958D5CE}" type="parTrans" cxnId="{FFBB97F5-E972-4556-814E-504FC3E24009}">
      <dgm:prSet/>
      <dgm:spPr/>
      <dgm:t>
        <a:bodyPr/>
        <a:lstStyle/>
        <a:p>
          <a:endParaRPr lang="ru-MD"/>
        </a:p>
      </dgm:t>
    </dgm:pt>
    <dgm:pt modelId="{F5BAF5CC-DAB6-4789-9C17-24CBC7D6CA64}" type="sibTrans" cxnId="{FFBB97F5-E972-4556-814E-504FC3E24009}">
      <dgm:prSet/>
      <dgm:spPr/>
      <dgm:t>
        <a:bodyPr/>
        <a:lstStyle/>
        <a:p>
          <a:endParaRPr lang="ru-MD"/>
        </a:p>
      </dgm:t>
    </dgm:pt>
    <dgm:pt modelId="{719CA4CE-DCCA-4FEC-AD2C-5D4502B5802F}">
      <dgm:prSet phldrT="[Текст]"/>
      <dgm:spPr/>
      <dgm:t>
        <a:bodyPr/>
        <a:lstStyle/>
        <a:p>
          <a:r>
            <a:rPr lang="en-US" dirty="0" err="1"/>
            <a:t>Ms</a:t>
          </a:r>
          <a:r>
            <a:rPr lang="en-US" dirty="0"/>
            <a:t> Access</a:t>
          </a:r>
          <a:endParaRPr lang="ru-MD" dirty="0"/>
        </a:p>
      </dgm:t>
    </dgm:pt>
    <dgm:pt modelId="{0440DB39-57CA-4A47-958C-4583695F9141}" type="parTrans" cxnId="{23B61A9E-4026-41D2-B961-D93CC2917216}">
      <dgm:prSet/>
      <dgm:spPr/>
      <dgm:t>
        <a:bodyPr/>
        <a:lstStyle/>
        <a:p>
          <a:endParaRPr lang="ru-MD"/>
        </a:p>
      </dgm:t>
    </dgm:pt>
    <dgm:pt modelId="{A09E07B4-1A7E-4E2D-A55F-8273B2C3BE78}" type="sibTrans" cxnId="{23B61A9E-4026-41D2-B961-D93CC2917216}">
      <dgm:prSet/>
      <dgm:spPr/>
      <dgm:t>
        <a:bodyPr/>
        <a:lstStyle/>
        <a:p>
          <a:endParaRPr lang="ru-MD"/>
        </a:p>
      </dgm:t>
    </dgm:pt>
    <dgm:pt modelId="{5F704192-4210-46B4-AB67-823B3B7ADC8F}" type="pres">
      <dgm:prSet presAssocID="{14DF368E-B5F7-44D4-861E-33622E04E29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14C1AEF-FDF9-43A2-AAB3-281A49A560C5}" type="pres">
      <dgm:prSet presAssocID="{D273C0A3-105A-4CFC-BFE9-8B59EC35551B}" presName="hierRoot1" presStyleCnt="0">
        <dgm:presLayoutVars>
          <dgm:hierBranch val="init"/>
        </dgm:presLayoutVars>
      </dgm:prSet>
      <dgm:spPr/>
    </dgm:pt>
    <dgm:pt modelId="{A089A719-1118-4B16-841B-4C61EBE6F607}" type="pres">
      <dgm:prSet presAssocID="{D273C0A3-105A-4CFC-BFE9-8B59EC35551B}" presName="rootComposite1" presStyleCnt="0"/>
      <dgm:spPr/>
    </dgm:pt>
    <dgm:pt modelId="{62692672-2014-47F7-B707-931C0D3F29F2}" type="pres">
      <dgm:prSet presAssocID="{D273C0A3-105A-4CFC-BFE9-8B59EC35551B}" presName="rootText1" presStyleLbl="node0" presStyleIdx="0" presStyleCnt="1">
        <dgm:presLayoutVars>
          <dgm:chPref val="3"/>
        </dgm:presLayoutVars>
      </dgm:prSet>
      <dgm:spPr/>
    </dgm:pt>
    <dgm:pt modelId="{BE089A05-0D88-453A-A4A3-971601BC650B}" type="pres">
      <dgm:prSet presAssocID="{D273C0A3-105A-4CFC-BFE9-8B59EC35551B}" presName="rootConnector1" presStyleLbl="node1" presStyleIdx="0" presStyleCnt="0"/>
      <dgm:spPr/>
    </dgm:pt>
    <dgm:pt modelId="{E673B50D-D4D8-4279-A707-6DF2A0A11128}" type="pres">
      <dgm:prSet presAssocID="{D273C0A3-105A-4CFC-BFE9-8B59EC35551B}" presName="hierChild2" presStyleCnt="0"/>
      <dgm:spPr/>
    </dgm:pt>
    <dgm:pt modelId="{FB4FE60D-3E29-4CD6-A9C5-D9A059AF828C}" type="pres">
      <dgm:prSet presAssocID="{9FBE11D8-9D39-46E4-9876-5FAC2FFB7E6A}" presName="Name37" presStyleLbl="parChTrans1D2" presStyleIdx="0" presStyleCnt="3"/>
      <dgm:spPr/>
    </dgm:pt>
    <dgm:pt modelId="{8D5EE42B-70FA-4587-B2BB-7D2BA73B950A}" type="pres">
      <dgm:prSet presAssocID="{395C580A-0D32-4908-A924-F44B886E12FF}" presName="hierRoot2" presStyleCnt="0">
        <dgm:presLayoutVars>
          <dgm:hierBranch val="init"/>
        </dgm:presLayoutVars>
      </dgm:prSet>
      <dgm:spPr/>
    </dgm:pt>
    <dgm:pt modelId="{60FB0FD0-9D10-4EF8-B132-84221566E27A}" type="pres">
      <dgm:prSet presAssocID="{395C580A-0D32-4908-A924-F44B886E12FF}" presName="rootComposite" presStyleCnt="0"/>
      <dgm:spPr/>
    </dgm:pt>
    <dgm:pt modelId="{86BF1840-A19A-49EF-82F6-3D456AE834C6}" type="pres">
      <dgm:prSet presAssocID="{395C580A-0D32-4908-A924-F44B886E12FF}" presName="rootText" presStyleLbl="node2" presStyleIdx="0" presStyleCnt="3">
        <dgm:presLayoutVars>
          <dgm:chPref val="3"/>
        </dgm:presLayoutVars>
      </dgm:prSet>
      <dgm:spPr/>
    </dgm:pt>
    <dgm:pt modelId="{84F6ED7D-04EA-49AD-B4A5-881392197A04}" type="pres">
      <dgm:prSet presAssocID="{395C580A-0D32-4908-A924-F44B886E12FF}" presName="rootConnector" presStyleLbl="node2" presStyleIdx="0" presStyleCnt="3"/>
      <dgm:spPr/>
    </dgm:pt>
    <dgm:pt modelId="{7D944D88-2405-4F63-9928-F47CD73DF2A9}" type="pres">
      <dgm:prSet presAssocID="{395C580A-0D32-4908-A924-F44B886E12FF}" presName="hierChild4" presStyleCnt="0"/>
      <dgm:spPr/>
    </dgm:pt>
    <dgm:pt modelId="{BE0B1C50-581F-48CD-9E35-09E478F39EE0}" type="pres">
      <dgm:prSet presAssocID="{395C580A-0D32-4908-A924-F44B886E12FF}" presName="hierChild5" presStyleCnt="0"/>
      <dgm:spPr/>
    </dgm:pt>
    <dgm:pt modelId="{E3C132FC-B270-4D78-A4D2-691161AC4036}" type="pres">
      <dgm:prSet presAssocID="{DD6A6138-7436-418D-BCA3-75328958D5CE}" presName="Name37" presStyleLbl="parChTrans1D2" presStyleIdx="1" presStyleCnt="3"/>
      <dgm:spPr/>
    </dgm:pt>
    <dgm:pt modelId="{CBF0D54E-665A-4528-B701-B07B1FF32641}" type="pres">
      <dgm:prSet presAssocID="{0B39E31D-FC92-43F3-A93E-E59439E133E0}" presName="hierRoot2" presStyleCnt="0">
        <dgm:presLayoutVars>
          <dgm:hierBranch val="init"/>
        </dgm:presLayoutVars>
      </dgm:prSet>
      <dgm:spPr/>
    </dgm:pt>
    <dgm:pt modelId="{33464723-F8BE-4085-8C2B-C6F30BFC8F52}" type="pres">
      <dgm:prSet presAssocID="{0B39E31D-FC92-43F3-A93E-E59439E133E0}" presName="rootComposite" presStyleCnt="0"/>
      <dgm:spPr/>
    </dgm:pt>
    <dgm:pt modelId="{73BA018A-94B0-4158-9592-2019C784F295}" type="pres">
      <dgm:prSet presAssocID="{0B39E31D-FC92-43F3-A93E-E59439E133E0}" presName="rootText" presStyleLbl="node2" presStyleIdx="1" presStyleCnt="3">
        <dgm:presLayoutVars>
          <dgm:chPref val="3"/>
        </dgm:presLayoutVars>
      </dgm:prSet>
      <dgm:spPr/>
    </dgm:pt>
    <dgm:pt modelId="{C5E8B073-E377-43AD-973E-CA74C282CBF6}" type="pres">
      <dgm:prSet presAssocID="{0B39E31D-FC92-43F3-A93E-E59439E133E0}" presName="rootConnector" presStyleLbl="node2" presStyleIdx="1" presStyleCnt="3"/>
      <dgm:spPr/>
    </dgm:pt>
    <dgm:pt modelId="{BDFFAAEE-5BE6-48B9-BFF8-2AB2175709F2}" type="pres">
      <dgm:prSet presAssocID="{0B39E31D-FC92-43F3-A93E-E59439E133E0}" presName="hierChild4" presStyleCnt="0"/>
      <dgm:spPr/>
    </dgm:pt>
    <dgm:pt modelId="{1DA52CA9-7E03-44B2-9710-257918157A11}" type="pres">
      <dgm:prSet presAssocID="{0B39E31D-FC92-43F3-A93E-E59439E133E0}" presName="hierChild5" presStyleCnt="0"/>
      <dgm:spPr/>
    </dgm:pt>
    <dgm:pt modelId="{90281507-56FE-4B52-A199-286B3D06CFF3}" type="pres">
      <dgm:prSet presAssocID="{0440DB39-57CA-4A47-958C-4583695F9141}" presName="Name37" presStyleLbl="parChTrans1D2" presStyleIdx="2" presStyleCnt="3"/>
      <dgm:spPr/>
    </dgm:pt>
    <dgm:pt modelId="{6D96A8AA-1016-4258-A098-2F7C27B09424}" type="pres">
      <dgm:prSet presAssocID="{719CA4CE-DCCA-4FEC-AD2C-5D4502B5802F}" presName="hierRoot2" presStyleCnt="0">
        <dgm:presLayoutVars>
          <dgm:hierBranch val="init"/>
        </dgm:presLayoutVars>
      </dgm:prSet>
      <dgm:spPr/>
    </dgm:pt>
    <dgm:pt modelId="{21ED2C63-5DA8-47E4-B698-EC26E31DF90C}" type="pres">
      <dgm:prSet presAssocID="{719CA4CE-DCCA-4FEC-AD2C-5D4502B5802F}" presName="rootComposite" presStyleCnt="0"/>
      <dgm:spPr/>
    </dgm:pt>
    <dgm:pt modelId="{2ECE1495-FD4A-425A-98C3-0A906455FC3F}" type="pres">
      <dgm:prSet presAssocID="{719CA4CE-DCCA-4FEC-AD2C-5D4502B5802F}" presName="rootText" presStyleLbl="node2" presStyleIdx="2" presStyleCnt="3">
        <dgm:presLayoutVars>
          <dgm:chPref val="3"/>
        </dgm:presLayoutVars>
      </dgm:prSet>
      <dgm:spPr/>
    </dgm:pt>
    <dgm:pt modelId="{66D6406C-DD6E-4DF1-BEDF-CC09C39D051C}" type="pres">
      <dgm:prSet presAssocID="{719CA4CE-DCCA-4FEC-AD2C-5D4502B5802F}" presName="rootConnector" presStyleLbl="node2" presStyleIdx="2" presStyleCnt="3"/>
      <dgm:spPr/>
    </dgm:pt>
    <dgm:pt modelId="{896537C4-F2F4-4769-BC33-F84D3CACF7AA}" type="pres">
      <dgm:prSet presAssocID="{719CA4CE-DCCA-4FEC-AD2C-5D4502B5802F}" presName="hierChild4" presStyleCnt="0"/>
      <dgm:spPr/>
    </dgm:pt>
    <dgm:pt modelId="{9C861E97-45AE-43B1-9713-E1407C59F0A5}" type="pres">
      <dgm:prSet presAssocID="{719CA4CE-DCCA-4FEC-AD2C-5D4502B5802F}" presName="hierChild5" presStyleCnt="0"/>
      <dgm:spPr/>
    </dgm:pt>
    <dgm:pt modelId="{21710569-2575-4E5A-993A-5B5EDB80DBCA}" type="pres">
      <dgm:prSet presAssocID="{D273C0A3-105A-4CFC-BFE9-8B59EC35551B}" presName="hierChild3" presStyleCnt="0"/>
      <dgm:spPr/>
    </dgm:pt>
  </dgm:ptLst>
  <dgm:cxnLst>
    <dgm:cxn modelId="{0FF34640-83DC-47CD-9D21-FA775E72F213}" type="presOf" srcId="{0B39E31D-FC92-43F3-A93E-E59439E133E0}" destId="{73BA018A-94B0-4158-9592-2019C784F295}" srcOrd="0" destOrd="0" presId="urn:microsoft.com/office/officeart/2005/8/layout/orgChart1"/>
    <dgm:cxn modelId="{94F8F665-69A2-4C2E-87E7-5BD56D91DC18}" type="presOf" srcId="{D273C0A3-105A-4CFC-BFE9-8B59EC35551B}" destId="{BE089A05-0D88-453A-A4A3-971601BC650B}" srcOrd="1" destOrd="0" presId="urn:microsoft.com/office/officeart/2005/8/layout/orgChart1"/>
    <dgm:cxn modelId="{73E11667-C5BA-468D-8B96-8C168FE467C6}" type="presOf" srcId="{0B39E31D-FC92-43F3-A93E-E59439E133E0}" destId="{C5E8B073-E377-43AD-973E-CA74C282CBF6}" srcOrd="1" destOrd="0" presId="urn:microsoft.com/office/officeart/2005/8/layout/orgChart1"/>
    <dgm:cxn modelId="{EF929369-C1E9-45EA-9110-09A53EA4F600}" type="presOf" srcId="{719CA4CE-DCCA-4FEC-AD2C-5D4502B5802F}" destId="{66D6406C-DD6E-4DF1-BEDF-CC09C39D051C}" srcOrd="1" destOrd="0" presId="urn:microsoft.com/office/officeart/2005/8/layout/orgChart1"/>
    <dgm:cxn modelId="{375AE251-BB0E-483A-9BAC-5EFBB22FD172}" type="presOf" srcId="{D273C0A3-105A-4CFC-BFE9-8B59EC35551B}" destId="{62692672-2014-47F7-B707-931C0D3F29F2}" srcOrd="0" destOrd="0" presId="urn:microsoft.com/office/officeart/2005/8/layout/orgChart1"/>
    <dgm:cxn modelId="{D932F353-22D0-4611-972B-05FDC193CF65}" type="presOf" srcId="{14DF368E-B5F7-44D4-861E-33622E04E298}" destId="{5F704192-4210-46B4-AB67-823B3B7ADC8F}" srcOrd="0" destOrd="0" presId="urn:microsoft.com/office/officeart/2005/8/layout/orgChart1"/>
    <dgm:cxn modelId="{4DA94276-C0D7-4E75-91BB-40140AF44B1F}" type="presOf" srcId="{719CA4CE-DCCA-4FEC-AD2C-5D4502B5802F}" destId="{2ECE1495-FD4A-425A-98C3-0A906455FC3F}" srcOrd="0" destOrd="0" presId="urn:microsoft.com/office/officeart/2005/8/layout/orgChart1"/>
    <dgm:cxn modelId="{02D34C8C-DA68-4D85-8809-344F29319F7C}" type="presOf" srcId="{395C580A-0D32-4908-A924-F44B886E12FF}" destId="{84F6ED7D-04EA-49AD-B4A5-881392197A04}" srcOrd="1" destOrd="0" presId="urn:microsoft.com/office/officeart/2005/8/layout/orgChart1"/>
    <dgm:cxn modelId="{B9A72591-3A0F-47A0-BB17-BFC9A4AACF91}" type="presOf" srcId="{9FBE11D8-9D39-46E4-9876-5FAC2FFB7E6A}" destId="{FB4FE60D-3E29-4CD6-A9C5-D9A059AF828C}" srcOrd="0" destOrd="0" presId="urn:microsoft.com/office/officeart/2005/8/layout/orgChart1"/>
    <dgm:cxn modelId="{ED371599-F2A9-4C3C-8882-6B156F64A78D}" type="presOf" srcId="{0440DB39-57CA-4A47-958C-4583695F9141}" destId="{90281507-56FE-4B52-A199-286B3D06CFF3}" srcOrd="0" destOrd="0" presId="urn:microsoft.com/office/officeart/2005/8/layout/orgChart1"/>
    <dgm:cxn modelId="{23B61A9E-4026-41D2-B961-D93CC2917216}" srcId="{D273C0A3-105A-4CFC-BFE9-8B59EC35551B}" destId="{719CA4CE-DCCA-4FEC-AD2C-5D4502B5802F}" srcOrd="2" destOrd="0" parTransId="{0440DB39-57CA-4A47-958C-4583695F9141}" sibTransId="{A09E07B4-1A7E-4E2D-A55F-8273B2C3BE78}"/>
    <dgm:cxn modelId="{763988AF-C8B1-4023-8805-7CE2A8749685}" srcId="{14DF368E-B5F7-44D4-861E-33622E04E298}" destId="{D273C0A3-105A-4CFC-BFE9-8B59EC35551B}" srcOrd="0" destOrd="0" parTransId="{F60BB434-863A-4EB2-909C-23646F9EDF02}" sibTransId="{D6D18ACB-E06F-4F9A-B5CF-DF98E2944455}"/>
    <dgm:cxn modelId="{9355E9CE-866B-4AAF-B23C-E83A5956B82C}" type="presOf" srcId="{395C580A-0D32-4908-A924-F44B886E12FF}" destId="{86BF1840-A19A-49EF-82F6-3D456AE834C6}" srcOrd="0" destOrd="0" presId="urn:microsoft.com/office/officeart/2005/8/layout/orgChart1"/>
    <dgm:cxn modelId="{7AB28CD4-F70E-4FD6-AD34-5F08FD258431}" srcId="{D273C0A3-105A-4CFC-BFE9-8B59EC35551B}" destId="{395C580A-0D32-4908-A924-F44B886E12FF}" srcOrd="0" destOrd="0" parTransId="{9FBE11D8-9D39-46E4-9876-5FAC2FFB7E6A}" sibTransId="{277108A9-1DFE-43F7-9492-7FEA7A092CAF}"/>
    <dgm:cxn modelId="{FFBB97F5-E972-4556-814E-504FC3E24009}" srcId="{D273C0A3-105A-4CFC-BFE9-8B59EC35551B}" destId="{0B39E31D-FC92-43F3-A93E-E59439E133E0}" srcOrd="1" destOrd="0" parTransId="{DD6A6138-7436-418D-BCA3-75328958D5CE}" sibTransId="{F5BAF5CC-DAB6-4789-9C17-24CBC7D6CA64}"/>
    <dgm:cxn modelId="{4ED659FE-4162-4DDB-BFCF-6AA0F29FA149}" type="presOf" srcId="{DD6A6138-7436-418D-BCA3-75328958D5CE}" destId="{E3C132FC-B270-4D78-A4D2-691161AC4036}" srcOrd="0" destOrd="0" presId="urn:microsoft.com/office/officeart/2005/8/layout/orgChart1"/>
    <dgm:cxn modelId="{3D211186-3B03-4F7B-9682-770C29F0E62D}" type="presParOf" srcId="{5F704192-4210-46B4-AB67-823B3B7ADC8F}" destId="{914C1AEF-FDF9-43A2-AAB3-281A49A560C5}" srcOrd="0" destOrd="0" presId="urn:microsoft.com/office/officeart/2005/8/layout/orgChart1"/>
    <dgm:cxn modelId="{B9F2CFFC-9B44-4195-B3EC-391DCA265D9A}" type="presParOf" srcId="{914C1AEF-FDF9-43A2-AAB3-281A49A560C5}" destId="{A089A719-1118-4B16-841B-4C61EBE6F607}" srcOrd="0" destOrd="0" presId="urn:microsoft.com/office/officeart/2005/8/layout/orgChart1"/>
    <dgm:cxn modelId="{DF479763-D445-4F92-824C-EB892BF1A50D}" type="presParOf" srcId="{A089A719-1118-4B16-841B-4C61EBE6F607}" destId="{62692672-2014-47F7-B707-931C0D3F29F2}" srcOrd="0" destOrd="0" presId="urn:microsoft.com/office/officeart/2005/8/layout/orgChart1"/>
    <dgm:cxn modelId="{6D99046C-40D7-4B17-9BB7-45E9F7704A66}" type="presParOf" srcId="{A089A719-1118-4B16-841B-4C61EBE6F607}" destId="{BE089A05-0D88-453A-A4A3-971601BC650B}" srcOrd="1" destOrd="0" presId="urn:microsoft.com/office/officeart/2005/8/layout/orgChart1"/>
    <dgm:cxn modelId="{D363C665-99E4-4966-BFA7-3D04E9653AFE}" type="presParOf" srcId="{914C1AEF-FDF9-43A2-AAB3-281A49A560C5}" destId="{E673B50D-D4D8-4279-A707-6DF2A0A11128}" srcOrd="1" destOrd="0" presId="urn:microsoft.com/office/officeart/2005/8/layout/orgChart1"/>
    <dgm:cxn modelId="{2BBEF08D-90FC-41C5-BAA1-19C777EA28B5}" type="presParOf" srcId="{E673B50D-D4D8-4279-A707-6DF2A0A11128}" destId="{FB4FE60D-3E29-4CD6-A9C5-D9A059AF828C}" srcOrd="0" destOrd="0" presId="urn:microsoft.com/office/officeart/2005/8/layout/orgChart1"/>
    <dgm:cxn modelId="{05DF8A95-4CA8-47A1-8777-0DD157A3E9A8}" type="presParOf" srcId="{E673B50D-D4D8-4279-A707-6DF2A0A11128}" destId="{8D5EE42B-70FA-4587-B2BB-7D2BA73B950A}" srcOrd="1" destOrd="0" presId="urn:microsoft.com/office/officeart/2005/8/layout/orgChart1"/>
    <dgm:cxn modelId="{E0C968C8-22DA-4001-94B1-C72F337A6658}" type="presParOf" srcId="{8D5EE42B-70FA-4587-B2BB-7D2BA73B950A}" destId="{60FB0FD0-9D10-4EF8-B132-84221566E27A}" srcOrd="0" destOrd="0" presId="urn:microsoft.com/office/officeart/2005/8/layout/orgChart1"/>
    <dgm:cxn modelId="{7D346169-179A-48B9-AA9D-51BF64530CEF}" type="presParOf" srcId="{60FB0FD0-9D10-4EF8-B132-84221566E27A}" destId="{86BF1840-A19A-49EF-82F6-3D456AE834C6}" srcOrd="0" destOrd="0" presId="urn:microsoft.com/office/officeart/2005/8/layout/orgChart1"/>
    <dgm:cxn modelId="{0925498F-C5A3-48FE-BD78-E978DC82ABFA}" type="presParOf" srcId="{60FB0FD0-9D10-4EF8-B132-84221566E27A}" destId="{84F6ED7D-04EA-49AD-B4A5-881392197A04}" srcOrd="1" destOrd="0" presId="urn:microsoft.com/office/officeart/2005/8/layout/orgChart1"/>
    <dgm:cxn modelId="{D0ECE58F-2195-402B-9CDF-5CF7411E01C3}" type="presParOf" srcId="{8D5EE42B-70FA-4587-B2BB-7D2BA73B950A}" destId="{7D944D88-2405-4F63-9928-F47CD73DF2A9}" srcOrd="1" destOrd="0" presId="urn:microsoft.com/office/officeart/2005/8/layout/orgChart1"/>
    <dgm:cxn modelId="{30DD8FEE-2747-4CBD-8D79-BF377165DF70}" type="presParOf" srcId="{8D5EE42B-70FA-4587-B2BB-7D2BA73B950A}" destId="{BE0B1C50-581F-48CD-9E35-09E478F39EE0}" srcOrd="2" destOrd="0" presId="urn:microsoft.com/office/officeart/2005/8/layout/orgChart1"/>
    <dgm:cxn modelId="{69BB3491-323B-4292-A708-4E167EB013C3}" type="presParOf" srcId="{E673B50D-D4D8-4279-A707-6DF2A0A11128}" destId="{E3C132FC-B270-4D78-A4D2-691161AC4036}" srcOrd="2" destOrd="0" presId="urn:microsoft.com/office/officeart/2005/8/layout/orgChart1"/>
    <dgm:cxn modelId="{79D1B0E5-49AB-49D4-9538-29B85A85DBAD}" type="presParOf" srcId="{E673B50D-D4D8-4279-A707-6DF2A0A11128}" destId="{CBF0D54E-665A-4528-B701-B07B1FF32641}" srcOrd="3" destOrd="0" presId="urn:microsoft.com/office/officeart/2005/8/layout/orgChart1"/>
    <dgm:cxn modelId="{FE4A7371-EB41-4CFD-9A82-1FDC9B779200}" type="presParOf" srcId="{CBF0D54E-665A-4528-B701-B07B1FF32641}" destId="{33464723-F8BE-4085-8C2B-C6F30BFC8F52}" srcOrd="0" destOrd="0" presId="urn:microsoft.com/office/officeart/2005/8/layout/orgChart1"/>
    <dgm:cxn modelId="{7F839520-233D-4C67-BBB0-A7D7B94B89C1}" type="presParOf" srcId="{33464723-F8BE-4085-8C2B-C6F30BFC8F52}" destId="{73BA018A-94B0-4158-9592-2019C784F295}" srcOrd="0" destOrd="0" presId="urn:microsoft.com/office/officeart/2005/8/layout/orgChart1"/>
    <dgm:cxn modelId="{C65906CB-D24F-4D15-99BF-C41164B800FC}" type="presParOf" srcId="{33464723-F8BE-4085-8C2B-C6F30BFC8F52}" destId="{C5E8B073-E377-43AD-973E-CA74C282CBF6}" srcOrd="1" destOrd="0" presId="urn:microsoft.com/office/officeart/2005/8/layout/orgChart1"/>
    <dgm:cxn modelId="{695AEAED-2B73-4343-84AC-83954958391E}" type="presParOf" srcId="{CBF0D54E-665A-4528-B701-B07B1FF32641}" destId="{BDFFAAEE-5BE6-48B9-BFF8-2AB2175709F2}" srcOrd="1" destOrd="0" presId="urn:microsoft.com/office/officeart/2005/8/layout/orgChart1"/>
    <dgm:cxn modelId="{102CF9E4-4F4E-4A12-96EB-0872C97A6ED7}" type="presParOf" srcId="{CBF0D54E-665A-4528-B701-B07B1FF32641}" destId="{1DA52CA9-7E03-44B2-9710-257918157A11}" srcOrd="2" destOrd="0" presId="urn:microsoft.com/office/officeart/2005/8/layout/orgChart1"/>
    <dgm:cxn modelId="{C736BE2F-14BB-4242-832F-CF5B4D2DF463}" type="presParOf" srcId="{E673B50D-D4D8-4279-A707-6DF2A0A11128}" destId="{90281507-56FE-4B52-A199-286B3D06CFF3}" srcOrd="4" destOrd="0" presId="urn:microsoft.com/office/officeart/2005/8/layout/orgChart1"/>
    <dgm:cxn modelId="{7652B924-4302-4963-84DA-53403DAD09EA}" type="presParOf" srcId="{E673B50D-D4D8-4279-A707-6DF2A0A11128}" destId="{6D96A8AA-1016-4258-A098-2F7C27B09424}" srcOrd="5" destOrd="0" presId="urn:microsoft.com/office/officeart/2005/8/layout/orgChart1"/>
    <dgm:cxn modelId="{B07019B0-E18B-4A1E-A1CA-F0EC807331C6}" type="presParOf" srcId="{6D96A8AA-1016-4258-A098-2F7C27B09424}" destId="{21ED2C63-5DA8-47E4-B698-EC26E31DF90C}" srcOrd="0" destOrd="0" presId="urn:microsoft.com/office/officeart/2005/8/layout/orgChart1"/>
    <dgm:cxn modelId="{99095EE4-EE1D-48AD-A3E9-CE8D0D7E6BB9}" type="presParOf" srcId="{21ED2C63-5DA8-47E4-B698-EC26E31DF90C}" destId="{2ECE1495-FD4A-425A-98C3-0A906455FC3F}" srcOrd="0" destOrd="0" presId="urn:microsoft.com/office/officeart/2005/8/layout/orgChart1"/>
    <dgm:cxn modelId="{F69CEE3F-FA08-4E06-8C06-B8FECB14B643}" type="presParOf" srcId="{21ED2C63-5DA8-47E4-B698-EC26E31DF90C}" destId="{66D6406C-DD6E-4DF1-BEDF-CC09C39D051C}" srcOrd="1" destOrd="0" presId="urn:microsoft.com/office/officeart/2005/8/layout/orgChart1"/>
    <dgm:cxn modelId="{9EC07391-818C-4D4D-B0C1-33A9419923C1}" type="presParOf" srcId="{6D96A8AA-1016-4258-A098-2F7C27B09424}" destId="{896537C4-F2F4-4769-BC33-F84D3CACF7AA}" srcOrd="1" destOrd="0" presId="urn:microsoft.com/office/officeart/2005/8/layout/orgChart1"/>
    <dgm:cxn modelId="{7777F3E6-0288-43B0-B8AC-5F2DBE24D83F}" type="presParOf" srcId="{6D96A8AA-1016-4258-A098-2F7C27B09424}" destId="{9C861E97-45AE-43B1-9713-E1407C59F0A5}" srcOrd="2" destOrd="0" presId="urn:microsoft.com/office/officeart/2005/8/layout/orgChart1"/>
    <dgm:cxn modelId="{60D1064C-BA8C-46BA-8C3E-AACE3EB52D5E}" type="presParOf" srcId="{914C1AEF-FDF9-43A2-AAB3-281A49A560C5}" destId="{21710569-2575-4E5A-993A-5B5EDB80DBC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81507-56FE-4B52-A199-286B3D06CFF3}">
      <dsp:nvSpPr>
        <dsp:cNvPr id="0" name=""/>
        <dsp:cNvSpPr/>
      </dsp:nvSpPr>
      <dsp:spPr>
        <a:xfrm>
          <a:off x="3865562" y="1313660"/>
          <a:ext cx="2734913" cy="474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327"/>
              </a:lnTo>
              <a:lnTo>
                <a:pt x="2734913" y="237327"/>
              </a:lnTo>
              <a:lnTo>
                <a:pt x="2734913" y="4746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C132FC-B270-4D78-A4D2-691161AC4036}">
      <dsp:nvSpPr>
        <dsp:cNvPr id="0" name=""/>
        <dsp:cNvSpPr/>
      </dsp:nvSpPr>
      <dsp:spPr>
        <a:xfrm>
          <a:off x="3819842" y="1313660"/>
          <a:ext cx="91440" cy="4746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46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FE60D-3E29-4CD6-A9C5-D9A059AF828C}">
      <dsp:nvSpPr>
        <dsp:cNvPr id="0" name=""/>
        <dsp:cNvSpPr/>
      </dsp:nvSpPr>
      <dsp:spPr>
        <a:xfrm>
          <a:off x="1130648" y="1313660"/>
          <a:ext cx="2734913" cy="474654"/>
        </a:xfrm>
        <a:custGeom>
          <a:avLst/>
          <a:gdLst/>
          <a:ahLst/>
          <a:cxnLst/>
          <a:rect l="0" t="0" r="0" b="0"/>
          <a:pathLst>
            <a:path>
              <a:moveTo>
                <a:pt x="2734913" y="0"/>
              </a:moveTo>
              <a:lnTo>
                <a:pt x="2734913" y="237327"/>
              </a:lnTo>
              <a:lnTo>
                <a:pt x="0" y="237327"/>
              </a:lnTo>
              <a:lnTo>
                <a:pt x="0" y="4746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692672-2014-47F7-B707-931C0D3F29F2}">
      <dsp:nvSpPr>
        <dsp:cNvPr id="0" name=""/>
        <dsp:cNvSpPr/>
      </dsp:nvSpPr>
      <dsp:spPr>
        <a:xfrm>
          <a:off x="2735432" y="183530"/>
          <a:ext cx="2260259" cy="1130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Ms</a:t>
          </a:r>
          <a:r>
            <a:rPr lang="en-US" sz="3900" kern="1200" dirty="0"/>
            <a:t> Power Point</a:t>
          </a:r>
          <a:endParaRPr lang="ru-MD" sz="3900" kern="1200" dirty="0"/>
        </a:p>
      </dsp:txBody>
      <dsp:txXfrm>
        <a:off x="2735432" y="183530"/>
        <a:ext cx="2260259" cy="1130129"/>
      </dsp:txXfrm>
    </dsp:sp>
    <dsp:sp modelId="{86BF1840-A19A-49EF-82F6-3D456AE834C6}">
      <dsp:nvSpPr>
        <dsp:cNvPr id="0" name=""/>
        <dsp:cNvSpPr/>
      </dsp:nvSpPr>
      <dsp:spPr>
        <a:xfrm>
          <a:off x="519" y="1788314"/>
          <a:ext cx="2260259" cy="1130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Ms</a:t>
          </a:r>
          <a:r>
            <a:rPr lang="en-US" sz="3900" kern="1200" dirty="0"/>
            <a:t> Word</a:t>
          </a:r>
          <a:endParaRPr lang="ru-MD" sz="3900" kern="1200" dirty="0"/>
        </a:p>
      </dsp:txBody>
      <dsp:txXfrm>
        <a:off x="519" y="1788314"/>
        <a:ext cx="2260259" cy="1130129"/>
      </dsp:txXfrm>
    </dsp:sp>
    <dsp:sp modelId="{73BA018A-94B0-4158-9592-2019C784F295}">
      <dsp:nvSpPr>
        <dsp:cNvPr id="0" name=""/>
        <dsp:cNvSpPr/>
      </dsp:nvSpPr>
      <dsp:spPr>
        <a:xfrm>
          <a:off x="2735432" y="1788314"/>
          <a:ext cx="2260259" cy="1130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Ms</a:t>
          </a:r>
          <a:r>
            <a:rPr lang="en-US" sz="3900" kern="1200" dirty="0"/>
            <a:t> Excel</a:t>
          </a:r>
          <a:endParaRPr lang="ru-MD" sz="3900" kern="1200" dirty="0"/>
        </a:p>
      </dsp:txBody>
      <dsp:txXfrm>
        <a:off x="2735432" y="1788314"/>
        <a:ext cx="2260259" cy="1130129"/>
      </dsp:txXfrm>
    </dsp:sp>
    <dsp:sp modelId="{2ECE1495-FD4A-425A-98C3-0A906455FC3F}">
      <dsp:nvSpPr>
        <dsp:cNvPr id="0" name=""/>
        <dsp:cNvSpPr/>
      </dsp:nvSpPr>
      <dsp:spPr>
        <a:xfrm>
          <a:off x="5470346" y="1788314"/>
          <a:ext cx="2260259" cy="11301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Ms</a:t>
          </a:r>
          <a:r>
            <a:rPr lang="en-US" sz="3900" kern="1200" dirty="0"/>
            <a:t> Access</a:t>
          </a:r>
          <a:endParaRPr lang="ru-MD" sz="3900" kern="1200" dirty="0"/>
        </a:p>
      </dsp:txBody>
      <dsp:txXfrm>
        <a:off x="5470346" y="1788314"/>
        <a:ext cx="2260259" cy="1130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MD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52C2F-B436-4408-B76F-BC87E2A57CB7}" type="datetimeFigureOut">
              <a:rPr lang="ru-MD" smtClean="0"/>
              <a:t>18.02.2025</a:t>
            </a:fld>
            <a:endParaRPr lang="ru-MD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MD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MD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35FE1-F887-45A9-A6F9-5B686861F9F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29633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FC5A-51A7-4C65-9285-434C4985FE03}" type="datetime1">
              <a:rPr lang="ru-MD" smtClean="0"/>
              <a:t>18.02.2025</a:t>
            </a:fld>
            <a:endParaRPr lang="ru-M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DE35-B9FB-423B-A634-5000BEE6E3C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874695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0">
        <p159:morph option="byObject"/>
      </p:transition>
    </mc:Choice>
    <mc:Fallback>
      <p:transition spd="slow" advClick="0" advTm="1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5BAE-81D6-49E7-B343-FA5271FECBBE}" type="datetime1">
              <a:rPr lang="ru-MD" smtClean="0"/>
              <a:t>18.02.2025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DE35-B9FB-423B-A634-5000BEE6E3C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883635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0">
        <p159:morph option="byObject"/>
      </p:transition>
    </mc:Choice>
    <mc:Fallback>
      <p:transition spd="slow" advClick="0" advTm="1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3B39-80BF-471A-B112-5DB2FB603069}" type="datetime1">
              <a:rPr lang="ru-MD" smtClean="0"/>
              <a:t>18.02.2025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DE35-B9FB-423B-A634-5000BEE6E3C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103558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0">
        <p159:morph option="byObject"/>
      </p:transition>
    </mc:Choice>
    <mc:Fallback>
      <p:transition spd="slow" advClick="0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A72C-135E-40EB-B1E8-FEA8AB0E840D}" type="datetime1">
              <a:rPr lang="ru-MD" smtClean="0"/>
              <a:t>18.02.2025</a:t>
            </a:fld>
            <a:endParaRPr lang="ru-M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DE35-B9FB-423B-A634-5000BEE6E3C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875850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0">
        <p159:morph option="byObject"/>
      </p:transition>
    </mc:Choice>
    <mc:Fallback>
      <p:transition spd="slow" advClick="0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5E0-E7C8-4D0C-90DC-25C888FF850B}" type="datetime1">
              <a:rPr lang="ru-MD" smtClean="0"/>
              <a:t>18.02.2025</a:t>
            </a:fld>
            <a:endParaRPr lang="ru-M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DE35-B9FB-423B-A634-5000BEE6E3C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336870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0">
        <p159:morph option="byObject"/>
      </p:transition>
    </mc:Choice>
    <mc:Fallback>
      <p:transition spd="slow" advClick="0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73FE-146F-4D03-AAE5-21591D13FB00}" type="datetime1">
              <a:rPr lang="ru-MD" smtClean="0"/>
              <a:t>18.02.2025</a:t>
            </a:fld>
            <a:endParaRPr lang="ru-M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DE35-B9FB-423B-A634-5000BEE6E3C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347319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0">
        <p159:morph option="byObject"/>
      </p:transition>
    </mc:Choice>
    <mc:Fallback>
      <p:transition spd="slow" advClick="0" advTm="1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00CF0-0D22-47B4-8C33-76CA47EC80FE}" type="datetime1">
              <a:rPr lang="ru-MD" smtClean="0"/>
              <a:t>18.02.2025</a:t>
            </a:fld>
            <a:endParaRPr lang="ru-M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DE35-B9FB-423B-A634-5000BEE6E3CC}" type="slidenum">
              <a:rPr lang="ru-MD" smtClean="0"/>
              <a:t>‹#›</a:t>
            </a:fld>
            <a:endParaRPr lang="ru-M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42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0">
        <p159:morph option="byObject"/>
      </p:transition>
    </mc:Choice>
    <mc:Fallback>
      <p:transition spd="slow" advClick="0" advTm="1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ED80-D800-40A5-9FB8-0249B7E9E7F5}" type="datetime1">
              <a:rPr lang="ru-MD" smtClean="0"/>
              <a:t>18.02.2025</a:t>
            </a:fld>
            <a:endParaRPr lang="ru-M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DE35-B9FB-423B-A634-5000BEE6E3C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627661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0">
        <p159:morph option="byObject"/>
      </p:transition>
    </mc:Choice>
    <mc:Fallback>
      <p:transition spd="slow" advClick="0" advTm="1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FD66-B2BE-4EC7-A2F8-CB68BB480F4D}" type="datetime1">
              <a:rPr lang="ru-MD" smtClean="0"/>
              <a:t>18.02.2025</a:t>
            </a:fld>
            <a:endParaRPr lang="ru-M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DE35-B9FB-423B-A634-5000BEE6E3C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998464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0">
        <p159:morph option="byObject"/>
      </p:transition>
    </mc:Choice>
    <mc:Fallback>
      <p:transition spd="slow" advClick="0" advTm="1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F695-31AC-4FD2-A6AA-2A1FA0FA7795}" type="datetime1">
              <a:rPr lang="ru-MD" smtClean="0"/>
              <a:t>18.02.2025</a:t>
            </a:fld>
            <a:endParaRPr lang="ru-M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M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DE35-B9FB-423B-A634-5000BEE6E3C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920607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0">
        <p159:morph option="byObject"/>
      </p:transition>
    </mc:Choice>
    <mc:Fallback>
      <p:transition spd="slow" advClick="0" advTm="1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91DB810-0111-43F6-9C34-F5B544C8236B}" type="datetime1">
              <a:rPr lang="ru-MD" smtClean="0"/>
              <a:t>18.02.2025</a:t>
            </a:fld>
            <a:endParaRPr lang="ru-M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M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DE35-B9FB-423B-A634-5000BEE6E3C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754205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0">
        <p159:morph option="byObject"/>
      </p:transition>
    </mc:Choice>
    <mc:Fallback>
      <p:transition spd="slow" advClick="0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8FCAAF8-0C1D-4602-9B1A-7B4216F4C2F2}" type="datetime1">
              <a:rPr lang="ru-MD" smtClean="0"/>
              <a:t>18.02.2025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0E4DE35-B9FB-423B-A634-5000BEE6E3C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39334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0">
        <p159:morph option="byObject"/>
      </p:transition>
    </mc:Choice>
    <mc:Fallback>
      <p:transition spd="slow" advClick="0" advTm="10000">
        <p:fade/>
      </p:transition>
    </mc:Fallback>
  </mc:AlternateConten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FB898-E7B4-A7D8-AEDA-D88A85F3F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Microsoft Office</a:t>
            </a:r>
            <a:endParaRPr lang="ru-MD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BAD5BA-C92F-A91A-C34D-E1A4938B7E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MD" dirty="0"/>
              <a:t>Краткая характеристика изученных программ. </a:t>
            </a:r>
          </a:p>
        </p:txBody>
      </p:sp>
    </p:spTree>
    <p:extLst>
      <p:ext uri="{BB962C8B-B14F-4D97-AF65-F5344CB8AC3E}">
        <p14:creationId xmlns:p14="http://schemas.microsoft.com/office/powerpoint/2010/main" val="3082730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0">
        <p159:morph option="byObject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077D34-2FD9-D3DA-F9F0-CF566FEC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86F3C8-C950-F69C-8C78-13B13EEDC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2" action="ppaction://hlinksldjump"/>
              </a:rPr>
              <a:t>Текстовый редактор </a:t>
            </a:r>
            <a:r>
              <a:rPr lang="en-US" dirty="0">
                <a:hlinkClick r:id="rId2" action="ppaction://hlinksldjump"/>
              </a:rPr>
              <a:t>MS Word</a:t>
            </a:r>
            <a:endParaRPr lang="ru-RU" dirty="0"/>
          </a:p>
          <a:p>
            <a:r>
              <a:rPr lang="ru-RU" dirty="0">
                <a:hlinkClick r:id="rId3" action="ppaction://hlinksldjump"/>
              </a:rPr>
              <a:t>Табличный процессор </a:t>
            </a:r>
            <a:r>
              <a:rPr lang="en-US" dirty="0">
                <a:hlinkClick r:id="rId3" action="ppaction://hlinksldjump"/>
              </a:rPr>
              <a:t>MS Excel</a:t>
            </a:r>
            <a:endParaRPr lang="en-US" dirty="0"/>
          </a:p>
          <a:p>
            <a:r>
              <a:rPr lang="ru-MD" dirty="0">
                <a:hlinkClick r:id="rId4" action="ppaction://hlinksldjump"/>
              </a:rPr>
              <a:t>СУБД </a:t>
            </a:r>
            <a:r>
              <a:rPr lang="en-US" dirty="0">
                <a:hlinkClick r:id="rId4" action="ppaction://hlinksldjump"/>
              </a:rPr>
              <a:t>MS Access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MS Power Point</a:t>
            </a:r>
            <a:endParaRPr lang="ru-MD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BC9965-6910-B4BF-AA05-85977E66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DE35-B9FB-423B-A634-5000BEE6E3CC}" type="slidenum">
              <a:rPr lang="ru-MD" smtClean="0"/>
              <a:t>2</a:t>
            </a:fld>
            <a:endParaRPr lang="ru-MD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19A736-1033-2379-6118-8738FA60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EA19-8A33-4187-94EF-70751CCCC947}" type="datetime1">
              <a:rPr lang="ru-MD" smtClean="0"/>
              <a:t>18.02.2025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967002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0">
        <p159:morph option="byObject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AF84F0-0726-6DB2-B410-99D63FAC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Текстовый редактор </a:t>
            </a:r>
            <a:r>
              <a:rPr lang="en-US" dirty="0"/>
              <a:t>MS Word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EAC75C-974A-301B-233B-02BC38F58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Текстовый редактор позволяет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Создавать текстовые документы</a:t>
            </a:r>
            <a:r>
              <a:rPr lang="en-US" dirty="0"/>
              <a:t>;</a:t>
            </a:r>
          </a:p>
          <a:p>
            <a:r>
              <a:rPr lang="ru-RU" dirty="0"/>
              <a:t>Форматировать текст и оформлять абзацы документов</a:t>
            </a:r>
          </a:p>
          <a:p>
            <a:r>
              <a:rPr lang="ru-RU" dirty="0"/>
              <a:t>Вводить колонтитулы в документ</a:t>
            </a:r>
          </a:p>
          <a:p>
            <a:r>
              <a:rPr lang="ru-RU" dirty="0"/>
              <a:t>Создавать и форматировать таблицы</a:t>
            </a:r>
          </a:p>
          <a:p>
            <a:r>
              <a:rPr lang="ru-RU" dirty="0"/>
              <a:t>Оформлять списки в текстовых документах</a:t>
            </a:r>
          </a:p>
          <a:p>
            <a:r>
              <a:rPr lang="ru-RU" dirty="0"/>
              <a:t>Представлять текст в виде нескольких колонок</a:t>
            </a:r>
          </a:p>
          <a:p>
            <a:r>
              <a:rPr lang="ru-RU" dirty="0"/>
              <a:t>Вставлять в документ рисунки</a:t>
            </a:r>
          </a:p>
          <a:p>
            <a:r>
              <a:rPr lang="ru-RU" dirty="0"/>
              <a:t>Готовить документ к печати</a:t>
            </a:r>
            <a:endParaRPr lang="ru-MD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F9956E-D506-82B6-5C7B-8A3AAF78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DE35-B9FB-423B-A634-5000BEE6E3CC}" type="slidenum">
              <a:rPr lang="ru-MD" smtClean="0"/>
              <a:t>3</a:t>
            </a:fld>
            <a:endParaRPr lang="ru-MD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29E238-3C23-A94E-01D9-F969239C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71385"/>
            <a:ext cx="2753746" cy="323968"/>
          </a:xfrm>
        </p:spPr>
        <p:txBody>
          <a:bodyPr/>
          <a:lstStyle/>
          <a:p>
            <a:fld id="{089DD541-D399-4E6A-9019-F554E4C5A422}" type="datetime1">
              <a:rPr lang="ru-MD" smtClean="0"/>
              <a:t>18.02.2025</a:t>
            </a:fld>
            <a:endParaRPr lang="ru-MD"/>
          </a:p>
        </p:txBody>
      </p:sp>
      <p:sp>
        <p:nvSpPr>
          <p:cNvPr id="6" name="Стрелка: влево 5">
            <a:hlinkClick r:id="rId2" action="ppaction://hlinksldjump"/>
            <a:extLst>
              <a:ext uri="{FF2B5EF4-FFF2-40B4-BE49-F238E27FC236}">
                <a16:creationId xmlns:a16="http://schemas.microsoft.com/office/drawing/2014/main" id="{ED68CA87-B646-FAE5-554F-F2DDC6A3FFFB}"/>
              </a:ext>
            </a:extLst>
          </p:cNvPr>
          <p:cNvSpPr/>
          <p:nvPr/>
        </p:nvSpPr>
        <p:spPr>
          <a:xfrm flipV="1">
            <a:off x="8015591" y="6224659"/>
            <a:ext cx="1517515" cy="365760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8975940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0">
        <p159:morph option="byObject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14EFE6-A135-2B76-3C41-0F0C5C481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Табличный процессор </a:t>
            </a:r>
            <a:r>
              <a:rPr lang="en-US" dirty="0"/>
              <a:t>MS Excel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16B2D-0C48-3408-D2F8-8FD98EFB44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Ввод данных в ячейки</a:t>
            </a:r>
          </a:p>
          <a:p>
            <a:r>
              <a:rPr lang="ru-RU" dirty="0"/>
              <a:t>Автозаполнение ячеек</a:t>
            </a:r>
          </a:p>
          <a:p>
            <a:r>
              <a:rPr lang="ru-RU" dirty="0"/>
              <a:t>Применение относительной и абсолютной автоматизаций</a:t>
            </a:r>
          </a:p>
          <a:p>
            <a:r>
              <a:rPr lang="ru-RU" dirty="0"/>
              <a:t>Организация расчетов</a:t>
            </a:r>
            <a:endParaRPr lang="ru-MD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25B02C-454D-4965-6B9B-F7F5D75D37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Организация расчетов</a:t>
            </a:r>
          </a:p>
          <a:p>
            <a:r>
              <a:rPr lang="ru-RU" dirty="0"/>
              <a:t>Сортировка данных</a:t>
            </a:r>
          </a:p>
          <a:p>
            <a:r>
              <a:rPr lang="ru-RU" dirty="0"/>
              <a:t>Построение и форматирование диаграмм</a:t>
            </a:r>
          </a:p>
          <a:p>
            <a:r>
              <a:rPr lang="ru-RU" dirty="0"/>
              <a:t>Использование функций в расчетах</a:t>
            </a:r>
          </a:p>
          <a:p>
            <a:r>
              <a:rPr lang="ru-RU" dirty="0"/>
              <a:t>Фильтрация данных и условное форматирование</a:t>
            </a:r>
            <a:endParaRPr lang="ru-MD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D91FAF-8E17-6567-B5EC-B31256AD7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DE35-B9FB-423B-A634-5000BEE6E3CC}" type="slidenum">
              <a:rPr lang="ru-MD" smtClean="0"/>
              <a:t>4</a:t>
            </a:fld>
            <a:endParaRPr lang="ru-MD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5573558E-FC85-A0FE-F8BA-43EEF0FA5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84E6-A792-42A1-8659-F0692E9A61E2}" type="datetime1">
              <a:rPr lang="ru-MD" smtClean="0"/>
              <a:t>18.02.2025</a:t>
            </a:fld>
            <a:endParaRPr lang="ru-MD"/>
          </a:p>
        </p:txBody>
      </p:sp>
      <p:sp>
        <p:nvSpPr>
          <p:cNvPr id="7" name="Стрелка: влево 6">
            <a:hlinkClick r:id="rId2" action="ppaction://hlinksldjump"/>
            <a:extLst>
              <a:ext uri="{FF2B5EF4-FFF2-40B4-BE49-F238E27FC236}">
                <a16:creationId xmlns:a16="http://schemas.microsoft.com/office/drawing/2014/main" id="{69744F12-A7BF-1F1B-D0D4-7B922160386D}"/>
              </a:ext>
            </a:extLst>
          </p:cNvPr>
          <p:cNvSpPr/>
          <p:nvPr/>
        </p:nvSpPr>
        <p:spPr>
          <a:xfrm flipV="1">
            <a:off x="8015591" y="6224659"/>
            <a:ext cx="1517515" cy="365760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118810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0">
        <p159:morph option="byObject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2433E-844B-590F-8C8F-56944C6C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СУБД </a:t>
            </a:r>
            <a:r>
              <a:rPr lang="en-US" dirty="0"/>
              <a:t>MS Access</a:t>
            </a:r>
            <a:endParaRPr lang="ru-MD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9559A20-2DB2-F4BC-23C0-B69F567247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478788"/>
              </p:ext>
            </p:extLst>
          </p:nvPr>
        </p:nvGraphicFramePr>
        <p:xfrm>
          <a:off x="2230438" y="2638425"/>
          <a:ext cx="773112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65563">
                  <a:extLst>
                    <a:ext uri="{9D8B030D-6E8A-4147-A177-3AD203B41FA5}">
                      <a16:colId xmlns:a16="http://schemas.microsoft.com/office/drawing/2014/main" val="3483795339"/>
                    </a:ext>
                  </a:extLst>
                </a:gridCol>
                <a:gridCol w="3865563">
                  <a:extLst>
                    <a:ext uri="{9D8B030D-6E8A-4147-A177-3AD203B41FA5}">
                      <a16:colId xmlns:a16="http://schemas.microsoft.com/office/drawing/2014/main" val="55614808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Проектирование базы данных</a:t>
                      </a:r>
                      <a:endParaRPr lang="ru-MD" dirty="0"/>
                    </a:p>
                  </a:txBody>
                  <a:tcPr marL="67227" marR="67227"/>
                </a:tc>
                <a:tc hMerge="1">
                  <a:txBody>
                    <a:bodyPr/>
                    <a:lstStyle/>
                    <a:p>
                      <a:endParaRPr lang="ru-M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40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Таблицы</a:t>
                      </a: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хранения данных</a:t>
                      </a:r>
                      <a:endParaRPr lang="ru-MD" dirty="0"/>
                    </a:p>
                  </a:txBody>
                  <a:tcPr marL="67227" marR="67227"/>
                </a:tc>
                <a:extLst>
                  <a:ext uri="{0D108BD9-81ED-4DB2-BD59-A6C34878D82A}">
                    <a16:rowId xmlns:a16="http://schemas.microsoft.com/office/drawing/2014/main" val="2451348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Формы</a:t>
                      </a:r>
                      <a:endParaRPr lang="ru-MD" dirty="0"/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ввода данных</a:t>
                      </a:r>
                      <a:endParaRPr lang="ru-MD" dirty="0"/>
                    </a:p>
                  </a:txBody>
                  <a:tcPr marL="67227" marR="67227"/>
                </a:tc>
                <a:extLst>
                  <a:ext uri="{0D108BD9-81ED-4DB2-BD59-A6C34878D82A}">
                    <a16:rowId xmlns:a16="http://schemas.microsoft.com/office/drawing/2014/main" val="3213659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Запросы</a:t>
                      </a:r>
                      <a:endParaRPr lang="ru-MD" dirty="0"/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работы с данными</a:t>
                      </a:r>
                      <a:endParaRPr lang="ru-MD" dirty="0"/>
                    </a:p>
                  </a:txBody>
                  <a:tcPr marL="67227" marR="67227"/>
                </a:tc>
                <a:extLst>
                  <a:ext uri="{0D108BD9-81ED-4DB2-BD59-A6C34878D82A}">
                    <a16:rowId xmlns:a16="http://schemas.microsoft.com/office/drawing/2014/main" val="3214552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Отчеты</a:t>
                      </a:r>
                      <a:endParaRPr lang="ru-MD" dirty="0"/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ввода информации из БД</a:t>
                      </a:r>
                      <a:endParaRPr lang="ru-MD" dirty="0"/>
                    </a:p>
                  </a:txBody>
                  <a:tcPr marL="67227" marR="67227"/>
                </a:tc>
                <a:extLst>
                  <a:ext uri="{0D108BD9-81ED-4DB2-BD59-A6C34878D82A}">
                    <a16:rowId xmlns:a16="http://schemas.microsoft.com/office/drawing/2014/main" val="3191603781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E64A4E-C8BA-6648-3732-8DF58BD4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DE35-B9FB-423B-A634-5000BEE6E3CC}" type="slidenum">
              <a:rPr lang="ru-MD" smtClean="0"/>
              <a:t>5</a:t>
            </a:fld>
            <a:endParaRPr lang="ru-MD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A7A83CB6-7262-A19D-9C38-15AD7F0D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7FCA-E734-44A4-8250-151BD42569F1}" type="datetime1">
              <a:rPr lang="ru-MD" smtClean="0"/>
              <a:t>18.02.2025</a:t>
            </a:fld>
            <a:endParaRPr lang="ru-MD"/>
          </a:p>
        </p:txBody>
      </p:sp>
      <p:sp>
        <p:nvSpPr>
          <p:cNvPr id="7" name="Стрелка: влево 6">
            <a:hlinkClick r:id="rId2" action="ppaction://hlinksldjump"/>
            <a:extLst>
              <a:ext uri="{FF2B5EF4-FFF2-40B4-BE49-F238E27FC236}">
                <a16:creationId xmlns:a16="http://schemas.microsoft.com/office/drawing/2014/main" id="{C6E4E021-C765-68F9-A897-275D0AB8744A}"/>
              </a:ext>
            </a:extLst>
          </p:cNvPr>
          <p:cNvSpPr/>
          <p:nvPr/>
        </p:nvSpPr>
        <p:spPr>
          <a:xfrm flipV="1">
            <a:off x="8015591" y="6224659"/>
            <a:ext cx="1517515" cy="365760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11965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0">
        <p159:morph option="byObject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C6CFB-3733-3C17-6EB4-BDDA0CF4D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Power Point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CBE4EB-4C35-1F42-BFED-EE8222BBC4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ru-RU" dirty="0"/>
              <a:t>В большинстве случаев презентация готовится для показа с использованием компьютера, ведь именно при таком показе презентации можно реализовать все преимущества электронной презентации.</a:t>
            </a:r>
            <a:endParaRPr lang="ru-MD" dirty="0"/>
          </a:p>
        </p:txBody>
      </p:sp>
      <p:pic>
        <p:nvPicPr>
          <p:cNvPr id="6" name="Объект 5" descr="Человек, держащий руку">
            <a:extLst>
              <a:ext uri="{FF2B5EF4-FFF2-40B4-BE49-F238E27FC236}">
                <a16:creationId xmlns:a16="http://schemas.microsoft.com/office/drawing/2014/main" id="{F2BD582B-B9FB-0D08-FC00-8298B045B9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19298"/>
            <a:ext cx="5181600" cy="3458154"/>
          </a:xfr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06B5F7-12DF-7C1A-F5F5-0693CD28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DE35-B9FB-423B-A634-5000BEE6E3CC}" type="slidenum">
              <a:rPr lang="ru-MD" smtClean="0"/>
              <a:t>6</a:t>
            </a:fld>
            <a:endParaRPr lang="ru-MD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88A5D783-DD03-5504-8581-A00E3596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05AD-E581-4C2C-AA6F-3D10F160CE1D}" type="datetime1">
              <a:rPr lang="ru-MD" smtClean="0"/>
              <a:t>18.02.2025</a:t>
            </a:fld>
            <a:endParaRPr lang="ru-MD"/>
          </a:p>
        </p:txBody>
      </p:sp>
      <p:sp>
        <p:nvSpPr>
          <p:cNvPr id="9" name="Стрелка: влево 8">
            <a:hlinkClick r:id="rId3" action="ppaction://hlinksldjump"/>
            <a:extLst>
              <a:ext uri="{FF2B5EF4-FFF2-40B4-BE49-F238E27FC236}">
                <a16:creationId xmlns:a16="http://schemas.microsoft.com/office/drawing/2014/main" id="{FF560BFE-0311-E4BB-7D68-B62219436986}"/>
              </a:ext>
            </a:extLst>
          </p:cNvPr>
          <p:cNvSpPr/>
          <p:nvPr/>
        </p:nvSpPr>
        <p:spPr>
          <a:xfrm flipV="1">
            <a:off x="8015591" y="6224659"/>
            <a:ext cx="1517515" cy="365760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87535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0">
        <p159:morph option="byObject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8A006-E903-E2A8-61CE-19680306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Организация работы с информацией</a:t>
            </a:r>
            <a:endParaRPr lang="ru-MD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8F9587B-F0E9-F8C7-F4AA-F63CED1EFB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4959519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0735A0-A861-EE88-E00F-6D84D5C2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DE35-B9FB-423B-A634-5000BEE6E3CC}" type="slidenum">
              <a:rPr lang="ru-MD" smtClean="0"/>
              <a:t>7</a:t>
            </a:fld>
            <a:endParaRPr lang="ru-MD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6B7604F-8244-73D2-1354-A5F2B896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56B3-A5F3-4014-BA71-299D36C89ABA}" type="datetime1">
              <a:rPr lang="ru-MD" smtClean="0"/>
              <a:t>18.02.2025</a:t>
            </a:fld>
            <a:endParaRPr lang="ru-MD"/>
          </a:p>
        </p:txBody>
      </p:sp>
      <p:sp>
        <p:nvSpPr>
          <p:cNvPr id="7" name="Стрелка: влево 6">
            <a:hlinkClick r:id="rId7" action="ppaction://hlinksldjump"/>
            <a:extLst>
              <a:ext uri="{FF2B5EF4-FFF2-40B4-BE49-F238E27FC236}">
                <a16:creationId xmlns:a16="http://schemas.microsoft.com/office/drawing/2014/main" id="{A00D1BFB-5E0C-F0C4-D909-70E4F95355C2}"/>
              </a:ext>
            </a:extLst>
          </p:cNvPr>
          <p:cNvSpPr/>
          <p:nvPr/>
        </p:nvSpPr>
        <p:spPr>
          <a:xfrm flipV="1">
            <a:off x="8015591" y="6224659"/>
            <a:ext cx="1517515" cy="365760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849445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0">
        <p159:morph option="byObject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F8F10AF-53C0-ABCD-E9FB-59AD35350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73" y="737938"/>
            <a:ext cx="11101137" cy="542223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 достоинствам слайдовой презентации можно отнести</a:t>
            </a:r>
            <a:r>
              <a:rPr lang="en-US" dirty="0"/>
              <a:t>:</a:t>
            </a:r>
          </a:p>
          <a:p>
            <a:r>
              <a:rPr lang="ru-MD" dirty="0"/>
              <a:t>Последовательность изложения</a:t>
            </a:r>
          </a:p>
          <a:p>
            <a:r>
              <a:rPr lang="ru-MD" dirty="0"/>
              <a:t>Возможность воспользоваться официальными шпаргалками</a:t>
            </a:r>
          </a:p>
          <a:p>
            <a:r>
              <a:rPr lang="ru-MD" dirty="0"/>
              <a:t>Мультимедийные эффекты</a:t>
            </a:r>
          </a:p>
          <a:p>
            <a:r>
              <a:rPr lang="ru-MD" dirty="0" err="1"/>
              <a:t>Копируемость</a:t>
            </a:r>
            <a:endParaRPr lang="ru-MD" dirty="0"/>
          </a:p>
          <a:p>
            <a:r>
              <a:rPr lang="ru-MD" dirty="0"/>
              <a:t>Транспортабельность </a:t>
            </a:r>
          </a:p>
          <a:p>
            <a:pPr marL="0" indent="0">
              <a:buNone/>
            </a:pPr>
            <a:endParaRPr lang="ru-MD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ED76D1-F660-4D7B-3BFD-923D80E7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DE35-B9FB-423B-A634-5000BEE6E3CC}" type="slidenum">
              <a:rPr lang="ru-MD" smtClean="0"/>
              <a:t>8</a:t>
            </a:fld>
            <a:endParaRPr lang="ru-MD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AD4DC7-69D5-B37C-3543-88F124C2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87E3-7B32-4753-82FC-08F33D43CEE5}" type="datetime1">
              <a:rPr lang="ru-MD" smtClean="0"/>
              <a:t>18.02.2025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448380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0">
        <p159:morph option="byObject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81</TotalTime>
  <Words>197</Words>
  <Application>Microsoft Office PowerPoint</Application>
  <PresentationFormat>Широкоэкранный</PresentationFormat>
  <Paragraphs>64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Gill Sans MT</vt:lpstr>
      <vt:lpstr>Посылка</vt:lpstr>
      <vt:lpstr>Microsoft Office</vt:lpstr>
      <vt:lpstr>Оглавление</vt:lpstr>
      <vt:lpstr>Текстовый редактор MS Word</vt:lpstr>
      <vt:lpstr>Табличный процессор MS Excel</vt:lpstr>
      <vt:lpstr>СУБД MS Access</vt:lpstr>
      <vt:lpstr>MS Power Point</vt:lpstr>
      <vt:lpstr>Организация работы с информацией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ПК</dc:creator>
  <cp:lastModifiedBy>ПК</cp:lastModifiedBy>
  <cp:revision>3</cp:revision>
  <dcterms:created xsi:type="dcterms:W3CDTF">2025-02-18T07:37:11Z</dcterms:created>
  <dcterms:modified xsi:type="dcterms:W3CDTF">2025-02-18T08:58:53Z</dcterms:modified>
</cp:coreProperties>
</file>