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3"/>
  </p:notesMasterIdLst>
  <p:sldIdLst>
    <p:sldId id="256" r:id="rId3"/>
    <p:sldId id="268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00D0D-4E41-4F67-8E79-C97036932B7B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68175-6638-4328-ABFF-CDD3B5889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06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68175-6638-4328-ABFF-CDD3B5889C5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11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38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94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5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4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14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475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26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59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05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291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55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27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92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05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23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621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33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0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5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62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1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26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792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00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0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79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4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815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A8D8-9F06-49FC-BBFD-B80AE8A82043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88A8-3D25-4F08-B826-D4FC21BBCC20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29152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740026"/>
            <a:ext cx="10363200" cy="1470025"/>
          </a:xfrm>
        </p:spPr>
        <p:txBody>
          <a:bodyPr>
            <a:noAutofit/>
          </a:bodyPr>
          <a:lstStyle/>
          <a:p>
            <a:r>
              <a:rPr lang="en-US" sz="9600" dirty="0" smtClean="0"/>
              <a:t>Viruses that have changed the </a:t>
            </a:r>
            <a:r>
              <a:rPr lang="en-US" sz="9600" dirty="0"/>
              <a:t>I</a:t>
            </a:r>
            <a:r>
              <a:rPr lang="en-US" sz="9600" dirty="0" smtClean="0"/>
              <a:t>nternet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598821" y="6468979"/>
            <a:ext cx="8534400" cy="17526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Belyanskiy</a:t>
            </a:r>
            <a:r>
              <a:rPr lang="en-US" sz="2000" dirty="0"/>
              <a:t> </a:t>
            </a:r>
            <a:r>
              <a:rPr lang="en-US" sz="2000" dirty="0" smtClean="0"/>
              <a:t>Sasha </a:t>
            </a:r>
            <a:r>
              <a:rPr lang="ru-RU" sz="2000" dirty="0" smtClean="0"/>
              <a:t>ИС/б-12-2-о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0588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79419"/>
            <a:ext cx="12062690" cy="307570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Thanks for your attention!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136269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3448" y="0"/>
            <a:ext cx="9175052" cy="1507067"/>
          </a:xfrm>
        </p:spPr>
        <p:txBody>
          <a:bodyPr/>
          <a:lstStyle/>
          <a:p>
            <a:pPr algn="ctr"/>
            <a:r>
              <a:rPr lang="en-US" dirty="0" smtClean="0"/>
              <a:t>Computer worm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04207"/>
            <a:ext cx="10484531" cy="223701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1988, </a:t>
            </a:r>
            <a:r>
              <a:rPr lang="en-US" sz="3200" dirty="0" err="1" smtClean="0"/>
              <a:t>Corwell</a:t>
            </a:r>
            <a:r>
              <a:rPr lang="en-US" sz="3200" dirty="0" smtClean="0"/>
              <a:t> University graduate student Robert Morris wrote the worm and launched it on the experimental Internet network Arp</a:t>
            </a:r>
            <a:r>
              <a:rPr lang="en-US" sz="3200" dirty="0"/>
              <a:t>a</a:t>
            </a:r>
            <a:r>
              <a:rPr lang="en-US" sz="3200" dirty="0" smtClean="0"/>
              <a:t>net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23" y="2883910"/>
            <a:ext cx="4345006" cy="39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3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"/>
            <a:ext cx="12192000" cy="19431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 just a few days, more than 6,000 of the 60,000 computers connected to the network were infected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43" y="1943101"/>
            <a:ext cx="6709229" cy="4025537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921506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5900" y="0"/>
            <a:ext cx="8924698" cy="1507067"/>
          </a:xfrm>
        </p:spPr>
        <p:txBody>
          <a:bodyPr/>
          <a:lstStyle/>
          <a:p>
            <a:r>
              <a:rPr lang="en-US" dirty="0" smtClean="0"/>
              <a:t>The first dos-attack in the world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47751" y="326571"/>
            <a:ext cx="12192000" cy="36152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2000, guy with the nickname “Mafia boy” broke the servers almost all the portals on the Internet. Experts estimated the damage at more than $1 billion.</a:t>
            </a:r>
            <a:endParaRPr lang="ru-RU" sz="3200" dirty="0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360" y="3169255"/>
            <a:ext cx="5396139" cy="359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72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dirty="0" smtClean="0"/>
              <a:t>Attack on “my space”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36152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2005, Sam </a:t>
            </a:r>
            <a:r>
              <a:rPr lang="en-US" sz="3600" dirty="0" err="1" smtClean="0"/>
              <a:t>Camcar</a:t>
            </a:r>
            <a:r>
              <a:rPr lang="en-US" sz="3600" dirty="0" smtClean="0"/>
              <a:t>. The worm he created attacked “My space”</a:t>
            </a:r>
            <a:endParaRPr lang="ru-RU" sz="3600" dirty="0"/>
          </a:p>
        </p:txBody>
      </p:sp>
      <p:pic>
        <p:nvPicPr>
          <p:cNvPr id="3074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5" y="2881312"/>
            <a:ext cx="6350000" cy="330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948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27" y="2157769"/>
            <a:ext cx="5615708" cy="3614737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2157769"/>
            <a:ext cx="5643418" cy="3614738"/>
          </a:xfrm>
        </p:spPr>
      </p:pic>
      <p:sp>
        <p:nvSpPr>
          <p:cNvPr id="8" name="TextBox 7"/>
          <p:cNvSpPr txBox="1"/>
          <p:nvPr/>
        </p:nvSpPr>
        <p:spPr>
          <a:xfrm>
            <a:off x="415637" y="957440"/>
            <a:ext cx="5643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Adrian </a:t>
            </a:r>
            <a:r>
              <a:rPr lang="en-US" sz="3600" dirty="0" err="1" smtClean="0"/>
              <a:t>Lamo</a:t>
            </a:r>
            <a:endParaRPr lang="en-US" sz="3600" dirty="0" smtClean="0"/>
          </a:p>
          <a:p>
            <a:pPr algn="ctr"/>
            <a:r>
              <a:rPr lang="en-US" sz="3600" dirty="0" smtClean="0"/>
              <a:t>1981 - 2018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280727" y="957440"/>
            <a:ext cx="5615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Jonathan James</a:t>
            </a:r>
          </a:p>
          <a:p>
            <a:pPr algn="ctr"/>
            <a:r>
              <a:rPr lang="en-US" sz="3600" dirty="0" smtClean="0"/>
              <a:t>1983 - 2008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86155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48" y="1513435"/>
            <a:ext cx="3943752" cy="4594472"/>
          </a:xfrm>
        </p:spPr>
      </p:pic>
      <p:sp>
        <p:nvSpPr>
          <p:cNvPr id="6" name="AutoShape 2" descr="Картинки по запросу стивен возняк портре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0" name="Picture 4" descr="Картинки по запросу стивен возняк портре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210" y="1513435"/>
            <a:ext cx="3954608" cy="46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2649" y="427140"/>
            <a:ext cx="3943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Steve Jobs</a:t>
            </a:r>
          </a:p>
          <a:p>
            <a:pPr algn="ctr"/>
            <a:r>
              <a:rPr lang="en-US" sz="3200" dirty="0" smtClean="0"/>
              <a:t>1955 - 2011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667211" y="427140"/>
            <a:ext cx="3954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Stephen Wozniak</a:t>
            </a:r>
          </a:p>
          <a:p>
            <a:pPr algn="ctr"/>
            <a:r>
              <a:rPr lang="en-US" sz="3200" dirty="0" smtClean="0"/>
              <a:t>1950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0051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623" y="1517073"/>
            <a:ext cx="3326539" cy="5197718"/>
          </a:xfrm>
        </p:spPr>
      </p:pic>
      <p:sp>
        <p:nvSpPr>
          <p:cNvPr id="5" name="TextBox 4"/>
          <p:cNvSpPr txBox="1"/>
          <p:nvPr/>
        </p:nvSpPr>
        <p:spPr>
          <a:xfrm>
            <a:off x="4182622" y="316744"/>
            <a:ext cx="3326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Kevin </a:t>
            </a:r>
            <a:r>
              <a:rPr lang="en-US" sz="3600" dirty="0" err="1" smtClean="0"/>
              <a:t>Mitnick</a:t>
            </a:r>
            <a:endParaRPr lang="en-US" sz="3600" dirty="0" smtClean="0"/>
          </a:p>
          <a:p>
            <a:pPr algn="ctr"/>
            <a:r>
              <a:rPr lang="en-US" sz="3600" dirty="0" smtClean="0"/>
              <a:t>1963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7212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1999" cy="484909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It’s thanks to such examples that antiviruses, captchas, double authentications and so on appear. As they say, if hackers did not exist, they would be worth coming up with.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39256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111</TotalTime>
  <Words>170</Words>
  <Application>Microsoft Office PowerPoint</Application>
  <PresentationFormat>Широкоэкранный</PresentationFormat>
  <Paragraphs>22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Сектор</vt:lpstr>
      <vt:lpstr>La mente</vt:lpstr>
      <vt:lpstr>Viruses that have changed the Internet</vt:lpstr>
      <vt:lpstr>Computer worm</vt:lpstr>
      <vt:lpstr>Презентация PowerPoint</vt:lpstr>
      <vt:lpstr>The first dos-attack in the world</vt:lpstr>
      <vt:lpstr>Attack on “my space”</vt:lpstr>
      <vt:lpstr>Презентация PowerPoint</vt:lpstr>
      <vt:lpstr>Презентация PowerPoint</vt:lpstr>
      <vt:lpstr>Презентация PowerPoint</vt:lpstr>
      <vt:lpstr>Презентация PowerPoint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Viruses that have changed the internet</dc:title>
  <dc:creator>UserX</dc:creator>
  <cp:lastModifiedBy>UserX</cp:lastModifiedBy>
  <cp:revision>12</cp:revision>
  <dcterms:created xsi:type="dcterms:W3CDTF">2019-12-11T09:29:11Z</dcterms:created>
  <dcterms:modified xsi:type="dcterms:W3CDTF">2019-12-11T11:21:27Z</dcterms:modified>
</cp:coreProperties>
</file>