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1BFE7-6425-43D6-84DE-944BCE315742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962DA-61AF-44B0-B0FF-DCCE4749CF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962DA-61AF-44B0-B0FF-DCCE4749CF0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64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42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1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8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15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4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6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1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93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6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0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87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4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1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9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5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ADB2-75E3-4B39-AB07-D08DDC5C0F37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FD1A-3712-4398-B1D4-94DF2E16E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505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78208" y="1866828"/>
            <a:ext cx="8791575" cy="2387600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1983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crisis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9700" y="6488668"/>
            <a:ext cx="36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Белянский Александр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C</a:t>
            </a:r>
            <a:r>
              <a:rPr lang="ru-RU" dirty="0" smtClean="0"/>
              <a:t>/б-18-2</a:t>
            </a:r>
            <a:r>
              <a:rPr lang="en-US" dirty="0" smtClean="0"/>
              <a:t>-</a:t>
            </a:r>
            <a:r>
              <a:rPr lang="ru-RU" dirty="0" smtClean="0"/>
              <a:t>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7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86327"/>
            <a:ext cx="9905999" cy="5504874"/>
          </a:xfrm>
        </p:spPr>
        <p:txBody>
          <a:bodyPr/>
          <a:lstStyle/>
          <a:p>
            <a:r>
              <a:rPr lang="en-US" dirty="0" smtClean="0"/>
              <a:t>In the 80s videogames were a very lucrative business as in our time. Atari (American game company) was an vanguard of game industry, they had a big financial support from Warner communication (</a:t>
            </a:r>
            <a:r>
              <a:rPr lang="en-US" dirty="0" smtClean="0"/>
              <a:t>Warner Media</a:t>
            </a:r>
            <a:r>
              <a:rPr lang="en-US" dirty="0" smtClean="0"/>
              <a:t>). Atari was a leader in the home console market. This company had more competitors, but Atari was one step ahead always.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57" y="2780146"/>
            <a:ext cx="3121158" cy="3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2248" y="120073"/>
            <a:ext cx="9905999" cy="5301673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Video Computer System was the most popular Atari console. Aggressive marketing and many kind of games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provided so big product  demand that there were not enough cartridges for VCS. As a result, many third-rate cartridges on store shelves began to appear. There was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no control over the development and release of videogames.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82" y="2623127"/>
            <a:ext cx="6535241" cy="367607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516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3200"/>
            <a:ext cx="9905999" cy="5588001"/>
          </a:xfrm>
        </p:spPr>
        <p:txBody>
          <a:bodyPr/>
          <a:lstStyle/>
          <a:p>
            <a:r>
              <a:rPr lang="en-US" dirty="0" smtClean="0"/>
              <a:t>There were good games too, but they were lost among bad products. </a:t>
            </a:r>
          </a:p>
          <a:p>
            <a:r>
              <a:rPr lang="en-US" dirty="0" smtClean="0"/>
              <a:t>In 1982 quantity of videogames for VCS doubled. In 1983 it doubled again.</a:t>
            </a:r>
            <a:r>
              <a:rPr lang="ru-RU" dirty="0" smtClean="0"/>
              <a:t> </a:t>
            </a:r>
            <a:r>
              <a:rPr lang="en-US" dirty="0" smtClean="0"/>
              <a:t>Stores was filled with games, but no one bought them, revenue fell down.	</a:t>
            </a:r>
          </a:p>
          <a:p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74" y="2208588"/>
            <a:ext cx="5849562" cy="396974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654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2364"/>
            <a:ext cx="9905999" cy="5698837"/>
          </a:xfrm>
        </p:spPr>
        <p:txBody>
          <a:bodyPr/>
          <a:lstStyle/>
          <a:p>
            <a:r>
              <a:rPr lang="en-US" dirty="0" smtClean="0"/>
              <a:t>But Atari didn’t worry, because they had a lot of money anyway. </a:t>
            </a:r>
          </a:p>
          <a:p>
            <a:r>
              <a:rPr lang="en-US" dirty="0" smtClean="0"/>
              <a:t>In 1983 “PACMAN” released on VCS and this was a very bad game. This game had an </a:t>
            </a:r>
            <a:r>
              <a:rPr lang="en-US" dirty="0"/>
              <a:t>a</a:t>
            </a:r>
            <a:r>
              <a:rPr lang="en-US" dirty="0" smtClean="0"/>
              <a:t>wful graphic and terrible song, “PACMAN” was worse then its arcade version. Then</a:t>
            </a:r>
            <a:r>
              <a:rPr lang="ru-RU" dirty="0" smtClean="0"/>
              <a:t> </a:t>
            </a:r>
            <a:r>
              <a:rPr lang="en-US" dirty="0" smtClean="0"/>
              <a:t>Atari released many bad games like “</a:t>
            </a:r>
            <a:r>
              <a:rPr lang="en-US" dirty="0" smtClean="0"/>
              <a:t>Raiders </a:t>
            </a:r>
            <a:r>
              <a:rPr lang="en-US" dirty="0" smtClean="0"/>
              <a:t>of the lost arc” the worst game</a:t>
            </a:r>
            <a:r>
              <a:rPr lang="ru-RU" dirty="0"/>
              <a:t> </a:t>
            </a:r>
            <a:r>
              <a:rPr lang="en-US" dirty="0" smtClean="0"/>
              <a:t>ever – “E.T. The extra-terrestrial”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82" y="2669309"/>
            <a:ext cx="6160655" cy="346536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211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2176" y="392978"/>
            <a:ext cx="9905999" cy="3541714"/>
          </a:xfrm>
        </p:spPr>
        <p:txBody>
          <a:bodyPr/>
          <a:lstStyle/>
          <a:p>
            <a:r>
              <a:rPr lang="en-US" dirty="0"/>
              <a:t>“E.T. The extra-terrestrial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smtClean="0"/>
              <a:t>was made to make money only. But nobody wanted to buy it, because it was an awful game. It was a critical point of Atari history.</a:t>
            </a:r>
            <a:endParaRPr lang="ru-RU" dirty="0" smtClean="0"/>
          </a:p>
          <a:p>
            <a:r>
              <a:rPr lang="ru-RU" dirty="0" smtClean="0"/>
              <a:t>1982 – </a:t>
            </a:r>
            <a:r>
              <a:rPr lang="en-US" dirty="0" smtClean="0"/>
              <a:t>VCS</a:t>
            </a:r>
            <a:r>
              <a:rPr lang="ru-RU" dirty="0" smtClean="0"/>
              <a:t> </a:t>
            </a:r>
            <a:r>
              <a:rPr lang="en-US" dirty="0" smtClean="0"/>
              <a:t>stopped selling, cartridges returned, stock price fell. Confidence in game industry has disappeared. The revenue fell from $3.2 billion (1983) to $100 million (1985). All cartridges were sent to landfill in 1983. It was mass grave of videogames.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5" y="3304886"/>
            <a:ext cx="5551055" cy="312246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026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45" y="156585"/>
            <a:ext cx="8502409" cy="6376807"/>
          </a:xfrm>
        </p:spPr>
      </p:pic>
    </p:spTree>
    <p:extLst>
      <p:ext uri="{BB962C8B-B14F-4D97-AF65-F5344CB8AC3E}">
        <p14:creationId xmlns:p14="http://schemas.microsoft.com/office/powerpoint/2010/main" val="40020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69121" y="494578"/>
            <a:ext cx="9905999" cy="3541714"/>
          </a:xfrm>
        </p:spPr>
        <p:txBody>
          <a:bodyPr/>
          <a:lstStyle/>
          <a:p>
            <a:r>
              <a:rPr lang="en-US" dirty="0" smtClean="0"/>
              <a:t>Gaming industry couldn’t recover from the crisis for a long time. Only a few years later, European and Japanese gam</a:t>
            </a:r>
            <a:r>
              <a:rPr lang="en-US" dirty="0"/>
              <a:t>e</a:t>
            </a:r>
            <a:r>
              <a:rPr lang="en-US" dirty="0" smtClean="0"/>
              <a:t> companies (“SEGA” and “Nintendo” ) began to revive the industry and regain the confidence of gamers. </a:t>
            </a:r>
          </a:p>
          <a:p>
            <a:r>
              <a:rPr lang="en-US" dirty="0" smtClean="0"/>
              <a:t>That is how the greed of one company</a:t>
            </a:r>
            <a:r>
              <a:rPr lang="ru-RU" dirty="0" smtClean="0"/>
              <a:t> </a:t>
            </a:r>
            <a:r>
              <a:rPr lang="en-US" dirty="0" smtClean="0"/>
              <a:t>and uncontrolled production of videogames nearly ruined the huge entertainment</a:t>
            </a:r>
            <a:r>
              <a:rPr lang="ru-RU" dirty="0" smtClean="0"/>
              <a:t> </a:t>
            </a:r>
            <a:r>
              <a:rPr lang="en-US" dirty="0" smtClean="0"/>
              <a:t>industry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5" y="3364096"/>
            <a:ext cx="5745018" cy="32296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970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68626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Thanks for your attention!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445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137</TotalTime>
  <Words>408</Words>
  <Application>Microsoft Office PowerPoint</Application>
  <PresentationFormat>Широкоэкранный</PresentationFormat>
  <Paragraphs>14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Контур</vt:lpstr>
      <vt:lpstr>1983 computer crisis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Thanks for your attention!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crisis of the computer industry</dc:title>
  <dc:creator>Александр Белянский</dc:creator>
  <cp:lastModifiedBy>СевГУ</cp:lastModifiedBy>
  <cp:revision>15</cp:revision>
  <dcterms:created xsi:type="dcterms:W3CDTF">2019-10-24T17:46:53Z</dcterms:created>
  <dcterms:modified xsi:type="dcterms:W3CDTF">2019-10-26T08:49:35Z</dcterms:modified>
</cp:coreProperties>
</file>