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870622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</a:t>
            </a:r>
            <a:r>
              <a:rPr lang="en-US" sz="6800" b="1" dirty="0"/>
              <a:t>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Setting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up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development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environment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/>
              <a:t>Integrated</a:t>
            </a:r>
            <a:r>
              <a:rPr lang="hu-HU" sz="4000" dirty="0"/>
              <a:t> </a:t>
            </a:r>
            <a:r>
              <a:rPr lang="hu-HU" sz="4000" dirty="0" err="1"/>
              <a:t>Development</a:t>
            </a:r>
            <a:r>
              <a:rPr lang="hu-HU" sz="4000" dirty="0"/>
              <a:t> </a:t>
            </a:r>
            <a:r>
              <a:rPr lang="hu-HU" sz="4000" dirty="0" err="1" smtClean="0"/>
              <a:t>Environments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JavaScript</a:t>
            </a:r>
            <a:endParaRPr lang="hu-HU" sz="4000" dirty="0"/>
          </a:p>
        </p:txBody>
      </p:sp>
      <p:sp>
        <p:nvSpPr>
          <p:cNvPr id="7" name="Tartalom helye 2"/>
          <p:cNvSpPr>
            <a:spLocks noGrp="1"/>
          </p:cNvSpPr>
          <p:nvPr>
            <p:ph sz="half" idx="1"/>
          </p:nvPr>
        </p:nvSpPr>
        <p:spPr>
          <a:xfrm>
            <a:off x="3813421" y="2250544"/>
            <a:ext cx="3809427" cy="4004978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Brackets</a:t>
            </a:r>
            <a:endParaRPr lang="hu-HU" sz="3400" dirty="0" smtClean="0"/>
          </a:p>
          <a:p>
            <a:r>
              <a:rPr lang="en-US" sz="3400" dirty="0" smtClean="0"/>
              <a:t>Atom</a:t>
            </a:r>
            <a:endParaRPr lang="hu-HU" sz="3400" dirty="0" smtClean="0"/>
          </a:p>
          <a:p>
            <a:r>
              <a:rPr lang="en-US" sz="3400" dirty="0"/>
              <a:t>Komodo </a:t>
            </a:r>
            <a:r>
              <a:rPr lang="en-US" sz="3400" dirty="0" smtClean="0"/>
              <a:t>Edit</a:t>
            </a:r>
            <a:endParaRPr lang="hu-HU" sz="3400" dirty="0" smtClean="0"/>
          </a:p>
          <a:p>
            <a:r>
              <a:rPr lang="en-US" sz="3400" dirty="0" err="1" smtClean="0"/>
              <a:t>Netbeans</a:t>
            </a:r>
            <a:endParaRPr lang="hu-HU" sz="3400" dirty="0" smtClean="0"/>
          </a:p>
          <a:p>
            <a:r>
              <a:rPr lang="en-US" sz="3400" dirty="0"/>
              <a:t>RJ </a:t>
            </a:r>
            <a:r>
              <a:rPr lang="en-US" sz="3400" dirty="0" err="1" smtClean="0"/>
              <a:t>TextEd</a:t>
            </a:r>
            <a:endParaRPr lang="hu-HU" sz="3400" dirty="0" smtClean="0"/>
          </a:p>
          <a:p>
            <a:r>
              <a:rPr lang="hu-HU" sz="3400" dirty="0" err="1"/>
              <a:t>Light</a:t>
            </a:r>
            <a:r>
              <a:rPr lang="hu-HU" sz="3400" dirty="0"/>
              <a:t> </a:t>
            </a:r>
            <a:r>
              <a:rPr lang="hu-HU" sz="3400" dirty="0" err="1" smtClean="0"/>
              <a:t>Table</a:t>
            </a:r>
            <a:endParaRPr lang="hu-HU" sz="3400" dirty="0" smtClean="0"/>
          </a:p>
          <a:p>
            <a:r>
              <a:rPr lang="hu-HU" sz="3400" dirty="0" err="1"/>
              <a:t>Sublime</a:t>
            </a:r>
            <a:r>
              <a:rPr lang="hu-HU" sz="3400" dirty="0"/>
              <a:t> </a:t>
            </a:r>
            <a:r>
              <a:rPr lang="hu-HU" sz="3400" dirty="0" smtClean="0"/>
              <a:t>Text</a:t>
            </a:r>
          </a:p>
          <a:p>
            <a:r>
              <a:rPr lang="hu-HU" sz="3400" dirty="0">
                <a:solidFill>
                  <a:srgbClr val="FFC000"/>
                </a:solidFill>
              </a:rPr>
              <a:t>Visual </a:t>
            </a:r>
            <a:r>
              <a:rPr lang="hu-HU" sz="3400" dirty="0" err="1">
                <a:solidFill>
                  <a:srgbClr val="FFC000"/>
                </a:solidFill>
              </a:rPr>
              <a:t>Studio</a:t>
            </a:r>
            <a:r>
              <a:rPr lang="hu-HU" sz="3400" dirty="0">
                <a:solidFill>
                  <a:srgbClr val="FFC000"/>
                </a:solidFill>
              </a:rPr>
              <a:t> </a:t>
            </a:r>
            <a:r>
              <a:rPr lang="hu-HU" sz="3400" dirty="0" err="1" smtClean="0">
                <a:solidFill>
                  <a:srgbClr val="FFC000"/>
                </a:solidFill>
              </a:rPr>
              <a:t>Code</a:t>
            </a:r>
            <a:endParaRPr lang="hu-HU" sz="3400" dirty="0" smtClean="0">
              <a:solidFill>
                <a:srgbClr val="FFC000"/>
              </a:solidFill>
            </a:endParaRPr>
          </a:p>
          <a:p>
            <a:r>
              <a:rPr lang="hu-HU" sz="3400" dirty="0"/>
              <a:t>and </a:t>
            </a:r>
            <a:r>
              <a:rPr lang="hu-HU" sz="3400" dirty="0" err="1"/>
              <a:t>so</a:t>
            </a:r>
            <a:r>
              <a:rPr lang="hu-HU" sz="3400" dirty="0"/>
              <a:t> </a:t>
            </a:r>
            <a:r>
              <a:rPr lang="hu-HU" sz="3400" dirty="0" err="1"/>
              <a:t>on</a:t>
            </a:r>
            <a:r>
              <a:rPr lang="hu-HU" sz="3400" dirty="0"/>
              <a:t>...</a:t>
            </a:r>
          </a:p>
          <a:p>
            <a:pPr marL="0" indent="0" algn="ctr">
              <a:buNone/>
            </a:pPr>
            <a:endParaRPr lang="hu-H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Visual </a:t>
            </a:r>
            <a:r>
              <a:rPr lang="hu-HU" sz="4000" dirty="0" err="1"/>
              <a:t>Studio</a:t>
            </a:r>
            <a:r>
              <a:rPr lang="hu-HU" sz="4000" dirty="0"/>
              <a:t> </a:t>
            </a:r>
            <a:r>
              <a:rPr lang="hu-HU" sz="4000" dirty="0" err="1"/>
              <a:t>Code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57781" y="1749436"/>
            <a:ext cx="113072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is a </a:t>
            </a:r>
            <a:r>
              <a:rPr lang="hu-HU" sz="2000" dirty="0" err="1"/>
              <a:t>lightweight</a:t>
            </a:r>
            <a:r>
              <a:rPr lang="hu-HU" sz="2000" dirty="0"/>
              <a:t>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powerful</a:t>
            </a:r>
            <a:r>
              <a:rPr lang="hu-HU" sz="2000" dirty="0"/>
              <a:t>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editor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runs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your</a:t>
            </a:r>
            <a:r>
              <a:rPr lang="hu-HU" sz="2000" dirty="0"/>
              <a:t> </a:t>
            </a:r>
            <a:r>
              <a:rPr lang="hu-HU" sz="2000" dirty="0" err="1"/>
              <a:t>desktop</a:t>
            </a:r>
            <a:r>
              <a:rPr lang="hu-HU" sz="2000" dirty="0"/>
              <a:t> and is </a:t>
            </a:r>
            <a:r>
              <a:rPr lang="hu-HU" sz="2000" dirty="0" err="1"/>
              <a:t>available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Windows, Mac and Linux. </a:t>
            </a:r>
            <a:endParaRPr lang="hu-HU" sz="2000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357781" y="2946369"/>
            <a:ext cx="365019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VS </a:t>
            </a:r>
            <a:r>
              <a:rPr lang="en-US" sz="2000" dirty="0"/>
              <a:t>Code offers smart completion with IntelliSense, built-in </a:t>
            </a:r>
            <a:r>
              <a:rPr lang="en-US" sz="2000" dirty="0" err="1"/>
              <a:t>Git</a:t>
            </a:r>
            <a:r>
              <a:rPr lang="en-US" sz="2000" dirty="0"/>
              <a:t> integration, the ability to debug code straight from the editor, and more. 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44" y="2946369"/>
            <a:ext cx="6568864" cy="36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10290</TotalTime>
  <Words>77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Setting up development environment </vt:lpstr>
      <vt:lpstr>Integrated Development Environments for JavaScript</vt:lpstr>
      <vt:lpstr>Visual Studio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443</cp:revision>
  <dcterms:created xsi:type="dcterms:W3CDTF">2019-02-12T21:35:40Z</dcterms:created>
  <dcterms:modified xsi:type="dcterms:W3CDTF">2019-07-26T16:30:34Z</dcterms:modified>
</cp:coreProperties>
</file>