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6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smtClean="0"/>
              <a:t>JavaScript main </a:t>
            </a:r>
            <a:r>
              <a:rPr lang="hu-HU" sz="4000" dirty="0" err="1" smtClean="0"/>
              <a:t>data</a:t>
            </a:r>
            <a:r>
              <a:rPr lang="hu-HU" sz="4000" dirty="0" smtClean="0"/>
              <a:t> </a:t>
            </a:r>
            <a:r>
              <a:rPr lang="hu-HU" sz="4000" dirty="0" err="1" smtClean="0"/>
              <a:t>types</a:t>
            </a:r>
            <a:endParaRPr lang="hu-HU" sz="4000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0369"/>
              </p:ext>
            </p:extLst>
          </p:nvPr>
        </p:nvGraphicFramePr>
        <p:xfrm>
          <a:off x="513387" y="1420423"/>
          <a:ext cx="812641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4569"/>
                <a:gridCol w="6001841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DataType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example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 x1 = 5;     var x1 = 10.00;</a:t>
                      </a:r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String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var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name</a:t>
                      </a:r>
                      <a:r>
                        <a:rPr lang="hu-HU" baseline="0" dirty="0" smtClean="0"/>
                        <a:t> = </a:t>
                      </a:r>
                      <a:r>
                        <a:rPr lang="hu-HU" dirty="0" smtClean="0"/>
                        <a:t>'Peter';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Boolean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var </a:t>
                      </a:r>
                      <a:r>
                        <a:rPr lang="hu-HU" dirty="0" err="1" smtClean="0"/>
                        <a:t>boo</a:t>
                      </a:r>
                      <a:r>
                        <a:rPr lang="hu-HU" dirty="0" smtClean="0"/>
                        <a:t> = </a:t>
                      </a:r>
                      <a:r>
                        <a:rPr lang="hu-HU" dirty="0" err="1" smtClean="0"/>
                        <a:t>true</a:t>
                      </a:r>
                      <a:r>
                        <a:rPr lang="hu-HU" dirty="0" smtClean="0"/>
                        <a:t>;</a:t>
                      </a:r>
                      <a:r>
                        <a:rPr lang="hu-HU" baseline="0" dirty="0" smtClean="0"/>
                        <a:t> 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null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It</a:t>
                      </a:r>
                      <a:r>
                        <a:rPr lang="hu-HU" dirty="0" smtClean="0"/>
                        <a:t> </a:t>
                      </a:r>
                      <a:r>
                        <a:rPr lang="en-US" dirty="0" smtClean="0"/>
                        <a:t>has exactly one value: null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undefined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variable that does not have a value yet</a:t>
                      </a:r>
                      <a:endParaRPr lang="hu-H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BigInt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theBiggestInt</a:t>
                      </a: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9007199254740991n;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Symbol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</a:t>
                      </a: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</a:t>
                      </a:r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Jobb oldali kapcsos zárójel 11"/>
          <p:cNvSpPr/>
          <p:nvPr/>
        </p:nvSpPr>
        <p:spPr>
          <a:xfrm>
            <a:off x="9016431" y="1787841"/>
            <a:ext cx="1186248" cy="259491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10250491" y="2762134"/>
            <a:ext cx="167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Primitive</a:t>
            </a:r>
            <a:r>
              <a:rPr lang="hu-HU" dirty="0" smtClean="0"/>
              <a:t> JS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endParaRPr lang="hu-HU" dirty="0"/>
          </a:p>
        </p:txBody>
      </p:sp>
      <p:graphicFrame>
        <p:nvGraphicFramePr>
          <p:cNvPr id="14" name="Tábláza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85470"/>
              </p:ext>
            </p:extLst>
          </p:nvPr>
        </p:nvGraphicFramePr>
        <p:xfrm>
          <a:off x="512746" y="4631821"/>
          <a:ext cx="8135597" cy="914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30113"/>
                <a:gridCol w="6005484"/>
              </a:tblGrid>
              <a:tr h="36913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hu-H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refers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containing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hu-H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b="0" dirty="0" smtClean="0"/>
                        <a:t>Objects can contain many values. </a:t>
                      </a:r>
                      <a:endParaRPr lang="hu-HU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zövegdoboz 14"/>
          <p:cNvSpPr txBox="1"/>
          <p:nvPr/>
        </p:nvSpPr>
        <p:spPr>
          <a:xfrm>
            <a:off x="426148" y="5785104"/>
            <a:ext cx="1125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types. This means that the same variable can be used to hold different data </a:t>
            </a:r>
            <a:r>
              <a:rPr lang="en-US" dirty="0" smtClean="0"/>
              <a:t>types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10599</TotalTime>
  <Words>110</Words>
  <Application>Microsoft Office PowerPoint</Application>
  <PresentationFormat>Szélesvásznú</PresentationFormat>
  <Paragraphs>22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Data types </vt:lpstr>
      <vt:lpstr>JavaScript main data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452</cp:revision>
  <dcterms:created xsi:type="dcterms:W3CDTF">2019-02-12T21:35:40Z</dcterms:created>
  <dcterms:modified xsi:type="dcterms:W3CDTF">2019-07-26T16:30:02Z</dcterms:modified>
</cp:coreProperties>
</file>