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9" r:id="rId2"/>
    <p:sldId id="29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3939746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hunter game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Switch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Statement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Switch</a:t>
            </a:r>
            <a:r>
              <a:rPr lang="hu-HU" sz="4000" dirty="0" smtClean="0"/>
              <a:t> </a:t>
            </a:r>
            <a:r>
              <a:rPr lang="hu-HU" sz="4000" dirty="0" err="1" smtClean="0"/>
              <a:t>Statement</a:t>
            </a:r>
            <a:endParaRPr lang="hu-HU" sz="40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555572" y="2617073"/>
            <a:ext cx="6944677" cy="378565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switch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FFC000"/>
                </a:solidFill>
              </a:rPr>
              <a:t>expression</a:t>
            </a:r>
            <a:r>
              <a:rPr lang="en-US" sz="2000" dirty="0"/>
              <a:t>){    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case value1</a:t>
            </a:r>
            <a:r>
              <a:rPr lang="en-US" sz="2000" dirty="0"/>
              <a:t>:    </a:t>
            </a:r>
          </a:p>
          <a:p>
            <a:r>
              <a:rPr lang="en-US" sz="2000" dirty="0"/>
              <a:t> //code </a:t>
            </a:r>
            <a:r>
              <a:rPr lang="en-US" sz="2000" dirty="0" smtClean="0"/>
              <a:t>executed</a:t>
            </a:r>
            <a:r>
              <a:rPr lang="hu-HU" sz="2000" dirty="0" smtClean="0"/>
              <a:t> </a:t>
            </a:r>
            <a:r>
              <a:rPr lang="hu-HU" sz="2000" dirty="0" err="1" smtClean="0"/>
              <a:t>if</a:t>
            </a:r>
            <a:r>
              <a:rPr lang="hu-HU" sz="2000" dirty="0" smtClean="0"/>
              <a:t> value1 </a:t>
            </a:r>
            <a:r>
              <a:rPr lang="hu-HU" sz="2000" b="1" dirty="0" err="1" smtClean="0">
                <a:solidFill>
                  <a:srgbClr val="92D050"/>
                </a:solidFill>
              </a:rPr>
              <a:t>matched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expression</a:t>
            </a:r>
            <a:r>
              <a:rPr lang="en-US" sz="2000" dirty="0" smtClean="0"/>
              <a:t>;</a:t>
            </a:r>
            <a:r>
              <a:rPr lang="en-US" sz="2000" dirty="0"/>
              <a:t>    </a:t>
            </a:r>
          </a:p>
          <a:p>
            <a:r>
              <a:rPr lang="en-US" sz="2000" dirty="0"/>
              <a:t> 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break; </a:t>
            </a:r>
            <a:r>
              <a:rPr lang="en-US" sz="2000" dirty="0"/>
              <a:t> //optional  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case value2</a:t>
            </a:r>
            <a:r>
              <a:rPr lang="en-US" sz="2000" dirty="0"/>
              <a:t>:    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//</a:t>
            </a:r>
            <a:r>
              <a:rPr lang="en-US" sz="2000" dirty="0"/>
              <a:t>code executed</a:t>
            </a:r>
            <a:r>
              <a:rPr lang="hu-HU" sz="2000" dirty="0"/>
              <a:t> </a:t>
            </a:r>
            <a:r>
              <a:rPr lang="hu-HU" sz="2000" dirty="0" err="1"/>
              <a:t>if</a:t>
            </a:r>
            <a:r>
              <a:rPr lang="hu-HU" sz="2000" dirty="0"/>
              <a:t> </a:t>
            </a:r>
            <a:r>
              <a:rPr lang="hu-HU" sz="2000" dirty="0" smtClean="0"/>
              <a:t>value2 </a:t>
            </a:r>
            <a:r>
              <a:rPr lang="hu-HU" sz="2000" b="1" dirty="0" err="1">
                <a:solidFill>
                  <a:srgbClr val="92D050"/>
                </a:solidFill>
              </a:rPr>
              <a:t>matched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expression</a:t>
            </a:r>
            <a:r>
              <a:rPr lang="en-US" sz="2000" dirty="0"/>
              <a:t>;     </a:t>
            </a:r>
          </a:p>
          <a:p>
            <a:r>
              <a:rPr lang="en-US" sz="2000" dirty="0"/>
              <a:t> 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break; </a:t>
            </a:r>
            <a:r>
              <a:rPr lang="en-US" sz="2000" dirty="0"/>
              <a:t> //optional  </a:t>
            </a:r>
          </a:p>
          <a:p>
            <a:r>
              <a:rPr lang="en-US" sz="2000" dirty="0"/>
              <a:t>......    </a:t>
            </a:r>
          </a:p>
          <a:p>
            <a:r>
              <a:rPr lang="en-US" sz="2000" dirty="0"/>
              <a:t>    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default</a:t>
            </a:r>
            <a:r>
              <a:rPr lang="en-US" sz="2000" dirty="0"/>
              <a:t>:     </a:t>
            </a:r>
          </a:p>
          <a:p>
            <a:r>
              <a:rPr lang="en-US" sz="2000" dirty="0"/>
              <a:t> code </a:t>
            </a:r>
            <a:r>
              <a:rPr lang="en-US" sz="2000" dirty="0" smtClean="0"/>
              <a:t>executed</a:t>
            </a:r>
            <a:r>
              <a:rPr lang="en-US" sz="2000" dirty="0"/>
              <a:t> if </a:t>
            </a:r>
            <a:r>
              <a:rPr lang="en-US" sz="2000" b="1" dirty="0">
                <a:solidFill>
                  <a:srgbClr val="FF0000"/>
                </a:solidFill>
              </a:rPr>
              <a:t>none</a:t>
            </a:r>
            <a:r>
              <a:rPr lang="en-US" sz="2000" dirty="0"/>
              <a:t> of the cases are </a:t>
            </a:r>
            <a:r>
              <a:rPr lang="en-US" sz="2000" b="1" dirty="0">
                <a:solidFill>
                  <a:srgbClr val="FF0000"/>
                </a:solidFill>
              </a:rPr>
              <a:t>matched</a:t>
            </a:r>
            <a:r>
              <a:rPr lang="en-US" sz="2000" dirty="0"/>
              <a:t>;    </a:t>
            </a:r>
          </a:p>
          <a:p>
            <a:r>
              <a:rPr lang="en-US" sz="2000" dirty="0"/>
              <a:t>}    </a:t>
            </a:r>
            <a:endParaRPr lang="en-US" sz="2000" dirty="0">
              <a:effectLst/>
            </a:endParaRPr>
          </a:p>
        </p:txBody>
      </p:sp>
      <p:sp>
        <p:nvSpPr>
          <p:cNvPr id="4" name="Folyamatábra: Bekötés 3"/>
          <p:cNvSpPr/>
          <p:nvPr/>
        </p:nvSpPr>
        <p:spPr>
          <a:xfrm>
            <a:off x="8221744" y="610802"/>
            <a:ext cx="427839" cy="4278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Folyamatábra: Döntés 4"/>
          <p:cNvSpPr/>
          <p:nvPr/>
        </p:nvSpPr>
        <p:spPr>
          <a:xfrm>
            <a:off x="7577984" y="1393866"/>
            <a:ext cx="1715360" cy="1149292"/>
          </a:xfrm>
          <a:prstGeom prst="flowChartDecision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Folyamatábra: Feldolgozás 5"/>
          <p:cNvSpPr/>
          <p:nvPr/>
        </p:nvSpPr>
        <p:spPr>
          <a:xfrm>
            <a:off x="9303986" y="5234570"/>
            <a:ext cx="1715360" cy="600165"/>
          </a:xfrm>
          <a:prstGeom prst="flowChartProcess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 smtClean="0"/>
              <a:t>code</a:t>
            </a:r>
            <a:r>
              <a:rPr lang="hu-HU" b="1" dirty="0" smtClean="0"/>
              <a:t> </a:t>
            </a:r>
            <a:r>
              <a:rPr lang="hu-HU" b="1" dirty="0" err="1" smtClean="0"/>
              <a:t>block</a:t>
            </a:r>
            <a:r>
              <a:rPr lang="hu-HU" b="1" dirty="0" smtClean="0"/>
              <a:t> n</a:t>
            </a:r>
            <a:endParaRPr lang="hu-HU" b="1" dirty="0"/>
          </a:p>
        </p:txBody>
      </p:sp>
      <p:sp>
        <p:nvSpPr>
          <p:cNvPr id="8" name="Folyamatábra: Bekötés 7"/>
          <p:cNvSpPr/>
          <p:nvPr/>
        </p:nvSpPr>
        <p:spPr>
          <a:xfrm>
            <a:off x="11291246" y="6031295"/>
            <a:ext cx="427839" cy="4278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Egyenes összekötő nyíllal 8"/>
          <p:cNvCxnSpPr>
            <a:stCxn id="4" idx="4"/>
          </p:cNvCxnSpPr>
          <p:nvPr/>
        </p:nvCxnSpPr>
        <p:spPr>
          <a:xfrm flipH="1">
            <a:off x="8435663" y="1038641"/>
            <a:ext cx="1" cy="355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/>
          <p:cNvSpPr txBox="1"/>
          <p:nvPr/>
        </p:nvSpPr>
        <p:spPr>
          <a:xfrm>
            <a:off x="7751958" y="177741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rgbClr val="FFC000"/>
                </a:solidFill>
              </a:rPr>
              <a:t>expression</a:t>
            </a:r>
            <a:endParaRPr lang="hu-HU" b="1" dirty="0">
              <a:solidFill>
                <a:srgbClr val="FFC000"/>
              </a:solidFill>
            </a:endParaRPr>
          </a:p>
        </p:txBody>
      </p:sp>
      <p:cxnSp>
        <p:nvCxnSpPr>
          <p:cNvPr id="13" name="Szögletes összekötő 12"/>
          <p:cNvCxnSpPr>
            <a:endCxn id="6" idx="1"/>
          </p:cNvCxnSpPr>
          <p:nvPr/>
        </p:nvCxnSpPr>
        <p:spPr>
          <a:xfrm>
            <a:off x="8435660" y="4973052"/>
            <a:ext cx="868326" cy="561601"/>
          </a:xfrm>
          <a:prstGeom prst="bentConnector3">
            <a:avLst>
              <a:gd name="adj1" fmla="val -2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/>
          <p:cNvSpPr txBox="1"/>
          <p:nvPr/>
        </p:nvSpPr>
        <p:spPr>
          <a:xfrm>
            <a:off x="8397923" y="2598031"/>
            <a:ext cx="11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/>
              <a:t>case</a:t>
            </a:r>
            <a:r>
              <a:rPr lang="hu-HU" b="1" dirty="0" smtClean="0"/>
              <a:t> 1</a:t>
            </a:r>
            <a:endParaRPr lang="hu-HU" b="1" dirty="0"/>
          </a:p>
        </p:txBody>
      </p:sp>
      <p:sp>
        <p:nvSpPr>
          <p:cNvPr id="16" name="Folyamatábra: Feldolgozás 15"/>
          <p:cNvSpPr/>
          <p:nvPr/>
        </p:nvSpPr>
        <p:spPr>
          <a:xfrm>
            <a:off x="9303986" y="2670403"/>
            <a:ext cx="1715360" cy="600165"/>
          </a:xfrm>
          <a:prstGeom prst="flowChartProcess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/>
              <a:t>c</a:t>
            </a:r>
            <a:r>
              <a:rPr lang="hu-HU" b="1" dirty="0" err="1" smtClean="0"/>
              <a:t>ode</a:t>
            </a:r>
            <a:r>
              <a:rPr lang="hu-HU" b="1" dirty="0" smtClean="0"/>
              <a:t> </a:t>
            </a:r>
            <a:r>
              <a:rPr lang="hu-HU" b="1" dirty="0" err="1" smtClean="0"/>
              <a:t>block</a:t>
            </a:r>
            <a:r>
              <a:rPr lang="hu-HU" b="1" dirty="0" smtClean="0"/>
              <a:t> 1</a:t>
            </a:r>
            <a:endParaRPr lang="hu-HU" b="1" dirty="0"/>
          </a:p>
        </p:txBody>
      </p:sp>
      <p:sp>
        <p:nvSpPr>
          <p:cNvPr id="22" name="Folyamatábra: Feldolgozás 21"/>
          <p:cNvSpPr/>
          <p:nvPr/>
        </p:nvSpPr>
        <p:spPr>
          <a:xfrm>
            <a:off x="9303986" y="3603752"/>
            <a:ext cx="1715360" cy="600165"/>
          </a:xfrm>
          <a:prstGeom prst="flowChartProcess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/>
              <a:t>c</a:t>
            </a:r>
            <a:r>
              <a:rPr lang="hu-HU" b="1" dirty="0" err="1" smtClean="0"/>
              <a:t>ode</a:t>
            </a:r>
            <a:r>
              <a:rPr lang="hu-HU" b="1" dirty="0" smtClean="0"/>
              <a:t> </a:t>
            </a:r>
            <a:r>
              <a:rPr lang="hu-HU" b="1" dirty="0" err="1" smtClean="0"/>
              <a:t>block</a:t>
            </a:r>
            <a:r>
              <a:rPr lang="hu-HU" b="1" dirty="0" smtClean="0"/>
              <a:t> 2</a:t>
            </a:r>
            <a:endParaRPr lang="hu-HU" b="1" dirty="0"/>
          </a:p>
        </p:txBody>
      </p:sp>
      <p:cxnSp>
        <p:nvCxnSpPr>
          <p:cNvPr id="23" name="Szögletes összekötő 22"/>
          <p:cNvCxnSpPr>
            <a:stCxn id="5" idx="2"/>
            <a:endCxn id="16" idx="1"/>
          </p:cNvCxnSpPr>
          <p:nvPr/>
        </p:nvCxnSpPr>
        <p:spPr>
          <a:xfrm rot="16200000" flipH="1">
            <a:off x="8656161" y="2322661"/>
            <a:ext cx="427328" cy="86832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29"/>
          <p:cNvCxnSpPr/>
          <p:nvPr/>
        </p:nvCxnSpPr>
        <p:spPr>
          <a:xfrm rot="16200000" flipH="1">
            <a:off x="8241223" y="2840564"/>
            <a:ext cx="1246558" cy="857683"/>
          </a:xfrm>
          <a:prstGeom prst="bentConnector3">
            <a:avLst>
              <a:gd name="adj1" fmla="val 10019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zövegdoboz 32"/>
          <p:cNvSpPr txBox="1"/>
          <p:nvPr/>
        </p:nvSpPr>
        <p:spPr>
          <a:xfrm>
            <a:off x="8416842" y="3505279"/>
            <a:ext cx="11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/>
              <a:t>case</a:t>
            </a:r>
            <a:r>
              <a:rPr lang="hu-HU" b="1" dirty="0" smtClean="0"/>
              <a:t> 2</a:t>
            </a:r>
            <a:endParaRPr lang="hu-HU" b="1" dirty="0"/>
          </a:p>
        </p:txBody>
      </p:sp>
      <p:cxnSp>
        <p:nvCxnSpPr>
          <p:cNvPr id="36" name="Szögletes összekötő 35"/>
          <p:cNvCxnSpPr>
            <a:endCxn id="8" idx="0"/>
          </p:cNvCxnSpPr>
          <p:nvPr/>
        </p:nvCxnSpPr>
        <p:spPr>
          <a:xfrm rot="16200000" flipH="1">
            <a:off x="10976044" y="5502173"/>
            <a:ext cx="105824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zövegdoboz 38"/>
          <p:cNvSpPr txBox="1"/>
          <p:nvPr/>
        </p:nvSpPr>
        <p:spPr>
          <a:xfrm>
            <a:off x="8368574" y="5141376"/>
            <a:ext cx="11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/>
              <a:t>default</a:t>
            </a:r>
            <a:endParaRPr lang="hu-HU" b="1" dirty="0"/>
          </a:p>
        </p:txBody>
      </p:sp>
      <p:cxnSp>
        <p:nvCxnSpPr>
          <p:cNvPr id="41" name="Egyenes összekötő 40"/>
          <p:cNvCxnSpPr>
            <a:stCxn id="22" idx="3"/>
          </p:cNvCxnSpPr>
          <p:nvPr/>
        </p:nvCxnSpPr>
        <p:spPr>
          <a:xfrm flipV="1">
            <a:off x="11019346" y="3903834"/>
            <a:ext cx="48581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/>
          <p:cNvCxnSpPr/>
          <p:nvPr/>
        </p:nvCxnSpPr>
        <p:spPr>
          <a:xfrm flipV="1">
            <a:off x="11027368" y="5532108"/>
            <a:ext cx="48581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zögletes összekötő 47"/>
          <p:cNvCxnSpPr>
            <a:stCxn id="16" idx="3"/>
          </p:cNvCxnSpPr>
          <p:nvPr/>
        </p:nvCxnSpPr>
        <p:spPr>
          <a:xfrm>
            <a:off x="11019346" y="2970486"/>
            <a:ext cx="485818" cy="123343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49"/>
          <p:cNvCxnSpPr/>
          <p:nvPr/>
        </p:nvCxnSpPr>
        <p:spPr>
          <a:xfrm>
            <a:off x="8435660" y="3903834"/>
            <a:ext cx="0" cy="300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53"/>
          <p:cNvCxnSpPr/>
          <p:nvPr/>
        </p:nvCxnSpPr>
        <p:spPr>
          <a:xfrm>
            <a:off x="8435660" y="4308389"/>
            <a:ext cx="0" cy="54369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/>
          <p:nvPr/>
        </p:nvCxnSpPr>
        <p:spPr>
          <a:xfrm>
            <a:off x="11505164" y="4320745"/>
            <a:ext cx="0" cy="54369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zövegdoboz 58"/>
          <p:cNvSpPr txBox="1"/>
          <p:nvPr/>
        </p:nvSpPr>
        <p:spPr>
          <a:xfrm>
            <a:off x="441690" y="1454252"/>
            <a:ext cx="6725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</a:t>
            </a:r>
            <a:r>
              <a:rPr lang="hu-HU" dirty="0" smtClean="0"/>
              <a:t> </a:t>
            </a:r>
            <a:r>
              <a:rPr lang="en-US" dirty="0" smtClean="0"/>
              <a:t>switch </a:t>
            </a:r>
            <a:r>
              <a:rPr lang="en-US" dirty="0"/>
              <a:t>statement is used to execute one code from multiple expressions.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26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6371</TotalTime>
  <Words>32</Words>
  <Application>Microsoft Office PowerPoint</Application>
  <PresentationFormat>Szélesvásznú</PresentationFormat>
  <Paragraphs>22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 Learn JavaScript with fun, build an UFO hunter game Switch Statement </vt:lpstr>
      <vt:lpstr>Switch Statement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265</cp:revision>
  <dcterms:created xsi:type="dcterms:W3CDTF">2019-02-12T21:35:40Z</dcterms:created>
  <dcterms:modified xsi:type="dcterms:W3CDTF">2019-07-26T16:26:17Z</dcterms:modified>
</cp:coreProperties>
</file>