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Function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16889" y="4461984"/>
            <a:ext cx="8151825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rgbClr val="FFFF00"/>
                </a:solidFill>
              </a:rPr>
              <a:t>f</a:t>
            </a:r>
            <a:r>
              <a:rPr lang="hu-HU" sz="2000" b="1" dirty="0" err="1" smtClean="0">
                <a:solidFill>
                  <a:srgbClr val="FFFF00"/>
                </a:solidFill>
              </a:rPr>
              <a:t>unction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b="1" dirty="0" err="1" smtClean="0">
                <a:solidFill>
                  <a:srgbClr val="92D050"/>
                </a:solidFill>
              </a:rPr>
              <a:t>myFunction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C000"/>
                </a:solidFill>
              </a:rPr>
              <a:t>parameter1</a:t>
            </a:r>
            <a:r>
              <a:rPr lang="en-US" sz="2000" b="1" dirty="0">
                <a:solidFill>
                  <a:srgbClr val="FFC000"/>
                </a:solidFill>
              </a:rPr>
              <a:t>, parameter2, </a:t>
            </a:r>
            <a:r>
              <a:rPr lang="en-US" sz="2000" b="1" dirty="0" smtClean="0">
                <a:solidFill>
                  <a:srgbClr val="FFC000"/>
                </a:solidFill>
              </a:rPr>
              <a:t>parameter3</a:t>
            </a:r>
            <a:r>
              <a:rPr lang="en-US" sz="2000" dirty="0" smtClean="0"/>
              <a:t>){</a:t>
            </a:r>
            <a:r>
              <a:rPr lang="en-US" sz="2000" dirty="0"/>
              <a:t>    </a:t>
            </a:r>
          </a:p>
          <a:p>
            <a:r>
              <a:rPr lang="hu-HU" sz="2000" dirty="0" smtClean="0"/>
              <a:t>		// </a:t>
            </a:r>
            <a:r>
              <a:rPr lang="hu-HU" sz="2000" i="1" dirty="0" err="1"/>
              <a:t>code</a:t>
            </a:r>
            <a:r>
              <a:rPr lang="hu-HU" sz="2000" i="1" dirty="0"/>
              <a:t> </a:t>
            </a:r>
            <a:r>
              <a:rPr lang="hu-HU" sz="2000" i="1" dirty="0" err="1"/>
              <a:t>to</a:t>
            </a:r>
            <a:r>
              <a:rPr lang="hu-HU" sz="2000" i="1" dirty="0"/>
              <a:t> be </a:t>
            </a:r>
            <a:r>
              <a:rPr lang="hu-HU" sz="2000" i="1" dirty="0" err="1"/>
              <a:t>executed</a:t>
            </a:r>
            <a:endParaRPr lang="en-US" sz="2000" dirty="0"/>
          </a:p>
          <a:p>
            <a:r>
              <a:rPr lang="en-US" sz="2000" dirty="0"/>
              <a:t>}    </a:t>
            </a:r>
            <a:endParaRPr lang="en-US" sz="2000" dirty="0"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function is a group of reusable code which can be called anywhere in your program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A JavaScript function is executed when "something" invokes it (calls it). A JavaScript function is defined with the function keyword, followed by a name, followed by </a:t>
            </a:r>
            <a:r>
              <a:rPr lang="en-US" dirty="0" smtClean="0"/>
              <a:t>parentheses.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1016889" y="3106859"/>
            <a:ext cx="8151825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92D050"/>
                </a:solidFill>
              </a:rPr>
              <a:t>myFunction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C000"/>
                </a:solidFill>
              </a:rPr>
              <a:t>parameter1</a:t>
            </a:r>
            <a:r>
              <a:rPr lang="en-US" sz="2000" b="1" dirty="0">
                <a:solidFill>
                  <a:srgbClr val="FFC000"/>
                </a:solidFill>
              </a:rPr>
              <a:t>, parameter2, </a:t>
            </a:r>
            <a:r>
              <a:rPr lang="en-US" sz="2000" b="1" dirty="0" smtClean="0">
                <a:solidFill>
                  <a:srgbClr val="FFC000"/>
                </a:solidFill>
              </a:rPr>
              <a:t>parameter3</a:t>
            </a:r>
            <a:r>
              <a:rPr lang="en-US" sz="2000" dirty="0"/>
              <a:t>)</a:t>
            </a:r>
            <a:r>
              <a:rPr lang="hu-HU" sz="2000" dirty="0" smtClean="0"/>
              <a:t>;</a:t>
            </a:r>
            <a:endParaRPr lang="en-US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304638" y="2935034"/>
            <a:ext cx="275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calling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myFunction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304638" y="4785149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myFunction</a:t>
            </a:r>
            <a:endParaRPr lang="hu-HU" dirty="0"/>
          </a:p>
        </p:txBody>
      </p:sp>
      <p:sp>
        <p:nvSpPr>
          <p:cNvPr id="11" name="Lefelé nyíl 10"/>
          <p:cNvSpPr/>
          <p:nvPr/>
        </p:nvSpPr>
        <p:spPr>
          <a:xfrm>
            <a:off x="4267200" y="3709568"/>
            <a:ext cx="1202724" cy="5498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6457</TotalTime>
  <Words>75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Function 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268</cp:revision>
  <dcterms:created xsi:type="dcterms:W3CDTF">2019-02-12T21:35:40Z</dcterms:created>
  <dcterms:modified xsi:type="dcterms:W3CDTF">2019-07-26T16:25:16Z</dcterms:modified>
</cp:coreProperties>
</file>