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9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27222" y="1447800"/>
            <a:ext cx="11225753" cy="3939746"/>
          </a:xfrm>
        </p:spPr>
        <p:txBody>
          <a:bodyPr/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en-US" sz="6800" b="1" dirty="0"/>
              <a:t>Learn </a:t>
            </a:r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with fun, build an </a:t>
            </a:r>
            <a:r>
              <a:rPr lang="hu-HU" sz="6800" b="1" dirty="0"/>
              <a:t>UFO</a:t>
            </a:r>
            <a:r>
              <a:rPr lang="en-US" sz="6800" b="1" dirty="0"/>
              <a:t> hunter game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Object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/>
            </a:r>
            <a:b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dirty="0" err="1" smtClean="0"/>
              <a:t>Object</a:t>
            </a:r>
            <a:endParaRPr lang="hu-HU" sz="4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440164" y="4908259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dirty="0"/>
              <a:t>var </a:t>
            </a:r>
            <a:r>
              <a:rPr lang="hu-HU" sz="2000" b="1" dirty="0" err="1" smtClean="0">
                <a:solidFill>
                  <a:srgbClr val="FFFF00"/>
                </a:solidFill>
              </a:rPr>
              <a:t>objectname</a:t>
            </a:r>
            <a:r>
              <a:rPr lang="hu-HU" sz="2000" b="1" dirty="0" smtClean="0">
                <a:solidFill>
                  <a:srgbClr val="FFFF00"/>
                </a:solidFill>
              </a:rPr>
              <a:t> </a:t>
            </a:r>
            <a:r>
              <a:rPr lang="hu-HU" sz="2000" dirty="0" smtClean="0"/>
              <a:t>= </a:t>
            </a:r>
            <a:r>
              <a:rPr lang="hu-HU" sz="2000" b="1" dirty="0" err="1" smtClean="0">
                <a:solidFill>
                  <a:srgbClr val="FFC000"/>
                </a:solidFill>
              </a:rPr>
              <a:t>new</a:t>
            </a:r>
            <a:r>
              <a:rPr lang="hu-HU" sz="2000" dirty="0"/>
              <a:t> </a:t>
            </a:r>
            <a:r>
              <a:rPr lang="hu-HU" sz="2000" dirty="0" err="1"/>
              <a:t>Object</a:t>
            </a:r>
            <a:r>
              <a:rPr lang="hu-HU" sz="2000" dirty="0"/>
              <a:t>();  </a:t>
            </a:r>
            <a:endParaRPr lang="hu-HU" sz="2000" dirty="0">
              <a:effectLst/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441690" y="1454252"/>
            <a:ext cx="1115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 object is a collection of related data and/or </a:t>
            </a:r>
            <a:r>
              <a:rPr lang="en-US" dirty="0" smtClean="0"/>
              <a:t>functionality</a:t>
            </a:r>
            <a:r>
              <a:rPr lang="hu-HU" dirty="0" smtClean="0"/>
              <a:t>, </a:t>
            </a:r>
            <a:r>
              <a:rPr lang="en-US" dirty="0" smtClean="0"/>
              <a:t>which </a:t>
            </a:r>
            <a:r>
              <a:rPr lang="en-US" dirty="0"/>
              <a:t>usually consists of several variables and </a:t>
            </a:r>
            <a:r>
              <a:rPr lang="en-US" dirty="0" smtClean="0"/>
              <a:t>functions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which are called properties and methods when they are inside objects</a:t>
            </a:r>
            <a:r>
              <a:rPr lang="en-US" dirty="0" smtClean="0"/>
              <a:t>.</a:t>
            </a:r>
            <a:endParaRPr lang="hu-HU" dirty="0"/>
          </a:p>
        </p:txBody>
      </p:sp>
      <p:sp>
        <p:nvSpPr>
          <p:cNvPr id="27" name="Szövegdoboz 26"/>
          <p:cNvSpPr txBox="1"/>
          <p:nvPr/>
        </p:nvSpPr>
        <p:spPr>
          <a:xfrm>
            <a:off x="440165" y="3403423"/>
            <a:ext cx="8522603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object</a:t>
            </a:r>
            <a:r>
              <a:rPr lang="hu-HU" sz="2000" b="1" dirty="0" smtClean="0">
                <a:solidFill>
                  <a:srgbClr val="FFFF00"/>
                </a:solidFill>
              </a:rPr>
              <a:t> </a:t>
            </a:r>
            <a:r>
              <a:rPr lang="hu-HU" sz="2000" dirty="0" smtClean="0"/>
              <a:t>= {</a:t>
            </a:r>
            <a:r>
              <a:rPr lang="hu-HU" sz="2000" dirty="0"/>
              <a:t>property1:value1</a:t>
            </a:r>
            <a:r>
              <a:rPr lang="hu-HU" sz="2000" dirty="0" smtClean="0"/>
              <a:t>, property2:value2 ... </a:t>
            </a:r>
            <a:r>
              <a:rPr lang="hu-HU" sz="2000" dirty="0" err="1" smtClean="0"/>
              <a:t>propertyN</a:t>
            </a:r>
            <a:r>
              <a:rPr lang="hu-HU" sz="2000" dirty="0" smtClean="0"/>
              <a:t>:</a:t>
            </a:r>
            <a:r>
              <a:rPr lang="hu-HU" sz="2000" dirty="0" err="1" smtClean="0"/>
              <a:t>valueN</a:t>
            </a:r>
            <a:r>
              <a:rPr lang="hu-HU" sz="2000" dirty="0" smtClean="0"/>
              <a:t>}</a:t>
            </a:r>
            <a:endParaRPr lang="hu-HU" sz="2000" dirty="0">
              <a:effectLst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032784" y="3248074"/>
            <a:ext cx="300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syntax of creating object using object literal</a:t>
            </a:r>
            <a:endParaRPr lang="hu-HU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9032784" y="4669817"/>
            <a:ext cx="2681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syntax of creating object </a:t>
            </a:r>
            <a:r>
              <a:rPr lang="en-US" dirty="0" smtClean="0"/>
              <a:t>directly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keyword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6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6537</TotalTime>
  <Words>60</Words>
  <Application>Microsoft Office PowerPoint</Application>
  <PresentationFormat>Szélesvásznú</PresentationFormat>
  <Paragraphs>7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Learn JavaScript with fun, build an UFO hunter game Object </vt:lpstr>
      <vt:lpstr>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272</cp:revision>
  <dcterms:created xsi:type="dcterms:W3CDTF">2019-02-12T21:35:40Z</dcterms:created>
  <dcterms:modified xsi:type="dcterms:W3CDTF">2019-07-26T16:24:36Z</dcterms:modified>
</cp:coreProperties>
</file>