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Array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40164" y="4908259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var </a:t>
            </a:r>
            <a:r>
              <a:rPr lang="hu-HU" sz="2000" b="1" dirty="0" err="1">
                <a:solidFill>
                  <a:srgbClr val="FFFF00"/>
                </a:solidFill>
              </a:rPr>
              <a:t>cars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hu-HU" sz="2000" b="1" dirty="0" smtClean="0">
                <a:solidFill>
                  <a:srgbClr val="FFFF00"/>
                </a:solidFill>
              </a:rPr>
              <a:t>= [ ’</a:t>
            </a:r>
            <a:r>
              <a:rPr lang="hu-HU" sz="2000" b="1" dirty="0" err="1" smtClean="0">
                <a:solidFill>
                  <a:srgbClr val="FFFF00"/>
                </a:solidFill>
              </a:rPr>
              <a:t>Ford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Toyota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Mercedes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smtClean="0">
                <a:solidFill>
                  <a:srgbClr val="FFFF00"/>
                </a:solidFill>
              </a:rPr>
              <a:t> </a:t>
            </a:r>
            <a:r>
              <a:rPr lang="hu-HU" sz="2000" b="1" dirty="0">
                <a:solidFill>
                  <a:srgbClr val="FFFF00"/>
                </a:solidFill>
              </a:rPr>
              <a:t>];</a:t>
            </a:r>
            <a:endParaRPr lang="hu-HU" sz="2000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JavaScript arrays are used to store multiple values in a single variable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array is used to store a collection of data, but it is often more useful to think of an array as a collection of </a:t>
            </a:r>
            <a:r>
              <a:rPr lang="en-US" dirty="0" smtClean="0"/>
              <a:t>variables.</a:t>
            </a:r>
            <a:r>
              <a:rPr lang="hu-HU" dirty="0" smtClean="0"/>
              <a:t> </a:t>
            </a:r>
            <a:r>
              <a:rPr lang="en-US" dirty="0"/>
              <a:t>Neither the length of a JavaScript array nor the types of its elements are fixed.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440165" y="3403423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</a:rPr>
              <a:t>var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hu-HU" sz="2000" b="1" dirty="0" err="1" smtClean="0">
                <a:solidFill>
                  <a:srgbClr val="FFFF00"/>
                </a:solidFill>
              </a:rPr>
              <a:t>cars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= </a:t>
            </a:r>
            <a:r>
              <a:rPr lang="en-US" sz="2000" b="1" dirty="0">
                <a:solidFill>
                  <a:srgbClr val="FFC000"/>
                </a:solidFill>
              </a:rPr>
              <a:t>new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Array</a:t>
            </a:r>
            <a:r>
              <a:rPr lang="en-US" sz="2000" b="1" dirty="0" smtClean="0">
                <a:solidFill>
                  <a:srgbClr val="FFFF00"/>
                </a:solidFill>
              </a:rPr>
              <a:t>(</a:t>
            </a:r>
            <a:r>
              <a:rPr lang="hu-HU" sz="2000" b="1" dirty="0" smtClean="0">
                <a:solidFill>
                  <a:srgbClr val="FFFF00"/>
                </a:solidFill>
              </a:rPr>
              <a:t> ’</a:t>
            </a:r>
            <a:r>
              <a:rPr lang="hu-HU" sz="2000" b="1" dirty="0" err="1" smtClean="0">
                <a:solidFill>
                  <a:srgbClr val="FFFF00"/>
                </a:solidFill>
              </a:rPr>
              <a:t>Ford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 smtClean="0">
                <a:solidFill>
                  <a:srgbClr val="FFFF00"/>
                </a:solidFill>
              </a:rPr>
              <a:t>, </a:t>
            </a:r>
            <a:r>
              <a:rPr lang="hu-HU" sz="2000" b="1" dirty="0" smtClean="0">
                <a:solidFill>
                  <a:srgbClr val="FFFF00"/>
                </a:solidFill>
              </a:rPr>
              <a:t>’</a:t>
            </a:r>
            <a:r>
              <a:rPr lang="hu-HU" sz="2000" b="1" dirty="0" err="1" smtClean="0">
                <a:solidFill>
                  <a:srgbClr val="FFFF00"/>
                </a:solidFill>
              </a:rPr>
              <a:t>Toyota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 smtClean="0">
                <a:solidFill>
                  <a:srgbClr val="FFFF00"/>
                </a:solidFill>
              </a:rPr>
              <a:t>, </a:t>
            </a:r>
            <a:r>
              <a:rPr lang="hu-HU" sz="2000" b="1" dirty="0" smtClean="0">
                <a:solidFill>
                  <a:srgbClr val="FFFF00"/>
                </a:solidFill>
              </a:rPr>
              <a:t>’</a:t>
            </a:r>
            <a:r>
              <a:rPr lang="hu-HU" sz="2000" b="1" dirty="0" err="1" smtClean="0">
                <a:solidFill>
                  <a:srgbClr val="FFFF00"/>
                </a:solidFill>
              </a:rPr>
              <a:t>Mercedes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);</a:t>
            </a:r>
            <a:endParaRPr lang="hu-HU" sz="20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999835" y="3141813"/>
            <a:ext cx="300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the JavaScript Keyword </a:t>
            </a:r>
            <a:r>
              <a:rPr lang="en-US" dirty="0" smtClean="0"/>
              <a:t>new</a:t>
            </a:r>
            <a:r>
              <a:rPr lang="hu-HU" dirty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/>
              <a:t>an </a:t>
            </a:r>
            <a:r>
              <a:rPr lang="hu-HU" dirty="0" err="1" smtClean="0"/>
              <a:t>Array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032784" y="4646649"/>
            <a:ext cx="293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</a:t>
            </a:r>
            <a:r>
              <a:rPr lang="hu-HU" dirty="0" smtClean="0"/>
              <a:t>A</a:t>
            </a:r>
            <a:r>
              <a:rPr lang="en-US" dirty="0" err="1" smtClean="0"/>
              <a:t>rray</a:t>
            </a:r>
            <a:r>
              <a:rPr lang="en-US" dirty="0" smtClean="0"/>
              <a:t> </a:t>
            </a:r>
            <a:r>
              <a:rPr lang="en-US" dirty="0"/>
              <a:t>by simply assigning </a:t>
            </a:r>
            <a:r>
              <a:rPr lang="en-US" dirty="0" smtClean="0"/>
              <a:t>values</a:t>
            </a:r>
            <a:r>
              <a:rPr lang="hu-HU" dirty="0" smtClean="0"/>
              <a:t>.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en-US" dirty="0"/>
              <a:t>literal </a:t>
            </a:r>
            <a:r>
              <a:rPr lang="en-US" dirty="0" smtClean="0"/>
              <a:t>method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40164" y="5948482"/>
            <a:ext cx="113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The two examples above do exactly the same. There is no need to use new Array().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For simplicity, readability and execution speed, use 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array literal </a:t>
            </a:r>
            <a:r>
              <a:rPr lang="en-US" dirty="0" smtClean="0">
                <a:solidFill>
                  <a:srgbClr val="FFC000"/>
                </a:solidFill>
              </a:rPr>
              <a:t>method.</a:t>
            </a:r>
            <a:endParaRPr lang="hu-H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6577</TotalTime>
  <Words>143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 Array </vt:lpstr>
      <vt:lpstr>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277</cp:revision>
  <dcterms:created xsi:type="dcterms:W3CDTF">2019-02-12T21:35:40Z</dcterms:created>
  <dcterms:modified xsi:type="dcterms:W3CDTF">2019-08-21T20:16:00Z</dcterms:modified>
</cp:coreProperties>
</file>