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69" r:id="rId3"/>
    <p:sldId id="296" r:id="rId4"/>
    <p:sldId id="297" r:id="rId5"/>
    <p:sldId id="30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Loop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Loops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46110" y="1520810"/>
            <a:ext cx="107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loop </a:t>
            </a:r>
            <a:r>
              <a:rPr lang="en-US" dirty="0" smtClean="0"/>
              <a:t>statement </a:t>
            </a:r>
            <a:r>
              <a:rPr lang="en-US" dirty="0"/>
              <a:t>allows us to execute a statement or group of statements multiple times. It repeatedly loops until a particular condition is satisfied. </a:t>
            </a:r>
            <a:endParaRPr lang="hu-HU" dirty="0" smtClean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46110" y="3795725"/>
            <a:ext cx="5032670" cy="1460017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2400" dirty="0" err="1" smtClean="0">
                <a:solidFill>
                  <a:srgbClr val="FFFF00"/>
                </a:solidFill>
              </a:rPr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r>
              <a:rPr lang="hu-HU" sz="2400" dirty="0"/>
              <a:t> </a:t>
            </a:r>
            <a:endParaRPr lang="hu-HU" sz="2400" dirty="0" smtClean="0"/>
          </a:p>
          <a:p>
            <a:r>
              <a:rPr lang="hu-HU" sz="2400" dirty="0" err="1">
                <a:solidFill>
                  <a:srgbClr val="FFFF00"/>
                </a:solidFill>
              </a:rPr>
              <a:t>while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r>
              <a:rPr lang="hu-HU" sz="2400" dirty="0"/>
              <a:t> / </a:t>
            </a:r>
            <a:r>
              <a:rPr lang="hu-HU" sz="2400" dirty="0" err="1">
                <a:solidFill>
                  <a:srgbClr val="FFFF00"/>
                </a:solidFill>
              </a:rPr>
              <a:t>do</a:t>
            </a:r>
            <a:r>
              <a:rPr lang="hu-HU" sz="2400" dirty="0">
                <a:solidFill>
                  <a:srgbClr val="FFFF00"/>
                </a:solidFill>
              </a:rPr>
              <a:t> </a:t>
            </a:r>
            <a:r>
              <a:rPr lang="hu-HU" sz="2400" dirty="0" err="1">
                <a:solidFill>
                  <a:srgbClr val="FFFF00"/>
                </a:solidFill>
              </a:rPr>
              <a:t>while</a:t>
            </a:r>
            <a:r>
              <a:rPr lang="hu-HU" sz="2400" dirty="0"/>
              <a:t> </a:t>
            </a:r>
            <a:r>
              <a:rPr lang="hu-HU" sz="2400" dirty="0" err="1" smtClean="0"/>
              <a:t>loop</a:t>
            </a:r>
            <a:endParaRPr lang="hu-HU" sz="2400" dirty="0" smtClean="0"/>
          </a:p>
          <a:p>
            <a:r>
              <a:rPr lang="hu-HU" sz="2400" dirty="0" err="1" smtClean="0">
                <a:solidFill>
                  <a:srgbClr val="FFFF00"/>
                </a:solidFill>
              </a:rPr>
              <a:t>for</a:t>
            </a:r>
            <a:r>
              <a:rPr lang="hu-HU" sz="2400" dirty="0" smtClean="0">
                <a:solidFill>
                  <a:srgbClr val="FFFF00"/>
                </a:solidFill>
              </a:rPr>
              <a:t> </a:t>
            </a:r>
            <a:r>
              <a:rPr lang="hu-HU" sz="2400" dirty="0" err="1" smtClean="0">
                <a:solidFill>
                  <a:srgbClr val="FFFF00"/>
                </a:solidFill>
              </a:rPr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loop</a:t>
            </a:r>
            <a:r>
              <a:rPr lang="hu-HU" sz="2400" dirty="0" smtClean="0"/>
              <a:t> / </a:t>
            </a:r>
            <a:r>
              <a:rPr lang="hu-HU" sz="2400" dirty="0" err="1" smtClean="0">
                <a:solidFill>
                  <a:srgbClr val="FFFF00"/>
                </a:solidFill>
              </a:rPr>
              <a:t>for</a:t>
            </a:r>
            <a:r>
              <a:rPr lang="hu-HU" sz="2400" dirty="0" smtClean="0">
                <a:solidFill>
                  <a:srgbClr val="FFFF00"/>
                </a:solidFill>
              </a:rPr>
              <a:t> of </a:t>
            </a:r>
            <a:r>
              <a:rPr lang="hu-HU" sz="2400" dirty="0" err="1" smtClean="0"/>
              <a:t>loop</a:t>
            </a:r>
            <a:endParaRPr lang="hu-HU" sz="2400" dirty="0" smtClean="0"/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6393135" y="3795725"/>
            <a:ext cx="5032670" cy="1460017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hu-HU" sz="2400" dirty="0" err="1">
                <a:solidFill>
                  <a:srgbClr val="00B0F0"/>
                </a:solidFill>
              </a:rPr>
              <a:t>b</a:t>
            </a:r>
            <a:r>
              <a:rPr lang="hu-HU" sz="2400" dirty="0" err="1" smtClean="0">
                <a:solidFill>
                  <a:srgbClr val="00B0F0"/>
                </a:solidFill>
              </a:rPr>
              <a:t>reak</a:t>
            </a:r>
            <a:r>
              <a:rPr lang="hu-HU" sz="2400" dirty="0" smtClean="0">
                <a:solidFill>
                  <a:srgbClr val="FFFF00"/>
                </a:solidFill>
              </a:rPr>
              <a:t> </a:t>
            </a:r>
            <a:r>
              <a:rPr lang="hu-HU" sz="2400" dirty="0" err="1" smtClean="0"/>
              <a:t>statement</a:t>
            </a:r>
            <a:endParaRPr lang="hu-HU" sz="2400" dirty="0"/>
          </a:p>
          <a:p>
            <a:r>
              <a:rPr lang="hu-HU" sz="2400" dirty="0" err="1" smtClean="0">
                <a:solidFill>
                  <a:srgbClr val="00B0F0"/>
                </a:solidFill>
              </a:rPr>
              <a:t>continue</a:t>
            </a:r>
            <a:r>
              <a:rPr lang="hu-HU" sz="2400" dirty="0"/>
              <a:t> </a:t>
            </a:r>
            <a:r>
              <a:rPr lang="hu-HU" sz="2400" dirty="0" err="1" smtClean="0"/>
              <a:t>statement</a:t>
            </a:r>
            <a:endParaRPr lang="hu-HU" sz="2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15108" y="2796767"/>
            <a:ext cx="96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</a:t>
            </a:r>
            <a:r>
              <a:rPr lang="en-US" dirty="0" smtClean="0"/>
              <a:t>here </a:t>
            </a:r>
            <a:r>
              <a:rPr lang="en-US" dirty="0"/>
              <a:t>are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loops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two type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 of loop control statements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en-US" dirty="0"/>
              <a:t>in </a:t>
            </a:r>
            <a:r>
              <a:rPr lang="hu-HU" dirty="0" smtClean="0"/>
              <a:t>JavaScript</a:t>
            </a:r>
            <a:r>
              <a:rPr lang="en-US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loop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07149" y="2495081"/>
            <a:ext cx="3850388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>
                <a:solidFill>
                  <a:srgbClr val="FFC000"/>
                </a:solidFill>
              </a:rPr>
              <a:t>var</a:t>
            </a:r>
            <a:r>
              <a:rPr lang="nn-NO" b="1" dirty="0" smtClean="0">
                <a:solidFill>
                  <a:srgbClr val="FFC000"/>
                </a:solidFill>
              </a:rPr>
              <a:t> i = 0; i &lt; 4; i++)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</a:p>
          <a:p>
            <a:r>
              <a:rPr lang="hu-HU" dirty="0" smtClean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574269" y="4310900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842584" y="3638921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370703" y="1608936"/>
            <a:ext cx="114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for </a:t>
            </a:r>
            <a:r>
              <a:rPr lang="en-US" dirty="0"/>
              <a:t>loop is the most compact form of looping. It loops through a block of code a number of times.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While</a:t>
            </a:r>
            <a:r>
              <a:rPr lang="hu-HU" sz="4000" dirty="0" smtClean="0"/>
              <a:t> </a:t>
            </a:r>
            <a:r>
              <a:rPr lang="hu-HU" sz="4000" dirty="0" err="1"/>
              <a:t>l</a:t>
            </a:r>
            <a:r>
              <a:rPr lang="hu-HU" sz="4000" dirty="0" err="1" smtClean="0"/>
              <a:t>oop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97766" y="1926670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var </a:t>
            </a:r>
            <a:r>
              <a:rPr lang="hu-HU" dirty="0"/>
              <a:t>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 smtClean="0">
                <a:solidFill>
                  <a:srgbClr val="FFFF00"/>
                </a:solidFill>
              </a:rPr>
              <a:t>while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(i &lt;</a:t>
            </a:r>
            <a:r>
              <a:rPr lang="hu-HU" b="1" dirty="0" smtClean="0">
                <a:solidFill>
                  <a:srgbClr val="FFC000"/>
                </a:solidFill>
              </a:rPr>
              <a:t>=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3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 smtClean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 smtClean="0">
                <a:solidFill>
                  <a:srgbClr val="FFC000"/>
                </a:solidFill>
              </a:rPr>
              <a:t>	i</a:t>
            </a:r>
            <a:r>
              <a:rPr lang="hu-HU" b="1" dirty="0">
                <a:solidFill>
                  <a:srgbClr val="FFC000"/>
                </a:solidFill>
              </a:rPr>
              <a:t>++;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667002" y="42148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935317" y="36746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646111" y="1224197"/>
            <a:ext cx="111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can execute a block of code as long as a specified condition is true.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99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Do</a:t>
            </a:r>
            <a:r>
              <a:rPr lang="hu-HU" sz="4000" dirty="0" smtClean="0"/>
              <a:t> </a:t>
            </a:r>
            <a:r>
              <a:rPr lang="hu-HU" sz="4000" dirty="0" err="1" smtClean="0"/>
              <a:t>while</a:t>
            </a:r>
            <a:r>
              <a:rPr lang="hu-HU" sz="4000" dirty="0" smtClean="0"/>
              <a:t> </a:t>
            </a:r>
            <a:r>
              <a:rPr lang="hu-HU" sz="4000" dirty="0" err="1" smtClean="0"/>
              <a:t>loop</a:t>
            </a:r>
            <a:endParaRPr lang="hu-HU" sz="4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177190" y="2211229"/>
            <a:ext cx="386939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var </a:t>
            </a:r>
            <a:r>
              <a:rPr lang="hu-HU" dirty="0"/>
              <a:t>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>
                <a:solidFill>
                  <a:srgbClr val="FFFF00"/>
                </a:solidFill>
              </a:rPr>
              <a:t>d</a:t>
            </a:r>
            <a:r>
              <a:rPr lang="hu-HU" b="1" dirty="0" err="1" smtClean="0">
                <a:solidFill>
                  <a:srgbClr val="FFFF00"/>
                </a:solidFill>
              </a:rPr>
              <a:t>o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C000"/>
                </a:solidFill>
              </a:rPr>
              <a:t>       i++;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hu-HU" b="1" dirty="0" err="1">
                <a:solidFill>
                  <a:srgbClr val="FFFF00"/>
                </a:solidFill>
              </a:rPr>
              <a:t>while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(i&gt;100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r>
              <a:rPr lang="hu-HU" b="1" dirty="0">
                <a:solidFill>
                  <a:srgbClr val="FFFF00"/>
                </a:solidFill>
              </a:rPr>
              <a:t>;  </a:t>
            </a:r>
            <a:r>
              <a:rPr lang="hu-HU" b="1" dirty="0">
                <a:solidFill>
                  <a:srgbClr val="FF0000"/>
                </a:solidFill>
              </a:rPr>
              <a:t>//</a:t>
            </a:r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4749330" y="4477245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smtClean="0"/>
              <a:t>1</a:t>
            </a:r>
            <a:endParaRPr lang="hu-HU" sz="2800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H="1">
            <a:off x="6017645" y="3953550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510745" y="1301579"/>
            <a:ext cx="1144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while</a:t>
            </a:r>
            <a:r>
              <a:rPr lang="en-US" dirty="0" smtClean="0"/>
              <a:t> </a:t>
            </a:r>
            <a:r>
              <a:rPr lang="en-US" dirty="0"/>
              <a:t>loop will execute the code block once, before checking if the condition is true, then it will repeat the loop as long as the condition is true.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00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6925</TotalTime>
  <Words>181</Words>
  <Application>Microsoft Office PowerPoint</Application>
  <PresentationFormat>Szélesvásznú</PresentationFormat>
  <Paragraphs>38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Learn JavaScript with fun, build an UFO hunter game For Loop </vt:lpstr>
      <vt:lpstr>Loops overview</vt:lpstr>
      <vt:lpstr>For loop</vt:lpstr>
      <vt:lpstr>While loop</vt:lpstr>
      <vt:lpstr>Do while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288</cp:revision>
  <dcterms:created xsi:type="dcterms:W3CDTF">2019-02-12T21:35:40Z</dcterms:created>
  <dcterms:modified xsi:type="dcterms:W3CDTF">2019-07-26T16:23:18Z</dcterms:modified>
</cp:coreProperties>
</file>