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301" r:id="rId2"/>
    <p:sldId id="299" r:id="rId3"/>
    <p:sldId id="302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Közepesen sötét stílus 2 – 4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Közepesen sötét stílus 4 – 4. jelölőszín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D27102A9-8310-4765-A935-A1911B00CA55}" styleName="Világos stílus 1 – 4. jelölőszín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CF1AB2-1976-4502-BF36-3FF5EA218861}" styleName="Közepesen sötét stílus 4 – 1. jelölőszín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C2FFA5D-87B4-456A-9821-1D502468CF0F}" styleName="Téma alapján készült stílus 1 – 1. jelölőszín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7/7/2019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7/7/2019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7/7/2019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7/7/2019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7/7/2019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7/7/2019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7/7/2019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527222" y="1447800"/>
            <a:ext cx="11225753" cy="3939746"/>
          </a:xfrm>
        </p:spPr>
        <p:txBody>
          <a:bodyPr/>
          <a:lstStyle/>
          <a:p>
            <a:r>
              <a:rPr lang="hu-HU" b="1" dirty="0" smtClean="0"/>
              <a:t/>
            </a:r>
            <a:br>
              <a:rPr lang="hu-HU" b="1" dirty="0" smtClean="0"/>
            </a:br>
            <a:r>
              <a:rPr lang="en-US" sz="6800" b="1" dirty="0"/>
              <a:t>Learn </a:t>
            </a:r>
            <a:r>
              <a:rPr lang="hu-HU" sz="6800" b="1" dirty="0">
                <a:solidFill>
                  <a:srgbClr val="FF0000"/>
                </a:solidFill>
              </a:rPr>
              <a:t>J</a:t>
            </a:r>
            <a:r>
              <a:rPr lang="en-US" sz="6800" b="1" dirty="0" err="1"/>
              <a:t>ava</a:t>
            </a:r>
            <a:r>
              <a:rPr lang="hu-HU" sz="6800" b="1" dirty="0">
                <a:solidFill>
                  <a:srgbClr val="FF0000"/>
                </a:solidFill>
              </a:rPr>
              <a:t>S</a:t>
            </a:r>
            <a:r>
              <a:rPr lang="en-US" sz="6800" b="1" dirty="0" err="1"/>
              <a:t>cript</a:t>
            </a:r>
            <a:r>
              <a:rPr lang="en-US" sz="6800" b="1" dirty="0"/>
              <a:t> with fun, build an </a:t>
            </a:r>
            <a:r>
              <a:rPr lang="hu-HU" sz="6800" b="1" dirty="0"/>
              <a:t>UFO</a:t>
            </a:r>
            <a:r>
              <a:rPr lang="en-US" sz="6800" b="1" dirty="0"/>
              <a:t> hunter game </a:t>
            </a:r>
            <a:r>
              <a:rPr lang="hu-HU" b="1" dirty="0" smtClean="0"/>
              <a:t/>
            </a:r>
            <a:br>
              <a:rPr lang="hu-HU" b="1" dirty="0" smtClean="0"/>
            </a:br>
            <a:r>
              <a:rPr lang="hu-HU" dirty="0" err="1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Break</a:t>
            </a:r>
            <a:r>
              <a:rPr lang="hu-HU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 </a:t>
            </a:r>
            <a:r>
              <a:rPr lang="hu-HU" dirty="0">
                <a:solidFill>
                  <a:schemeClr val="bg2">
                    <a:lumMod val="40000"/>
                    <a:lumOff val="60000"/>
                  </a:schemeClr>
                </a:solidFill>
              </a:rPr>
              <a:t>and </a:t>
            </a:r>
            <a:r>
              <a:rPr lang="hu-HU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continue</a:t>
            </a:r>
            <a:r>
              <a:rPr lang="hu-HU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/>
            </a:r>
            <a:br>
              <a:rPr lang="hu-HU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</a:br>
            <a:endParaRPr lang="hu-HU" sz="4400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6860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840657" cy="807671"/>
          </a:xfrm>
        </p:spPr>
        <p:txBody>
          <a:bodyPr/>
          <a:lstStyle/>
          <a:p>
            <a:r>
              <a:rPr lang="hu-HU" sz="4000" dirty="0" err="1" smtClean="0"/>
              <a:t>Break</a:t>
            </a:r>
            <a:r>
              <a:rPr lang="hu-HU" sz="4000" dirty="0" smtClean="0"/>
              <a:t> </a:t>
            </a:r>
            <a:r>
              <a:rPr lang="hu-HU" sz="4000" dirty="0" err="1" smtClean="0"/>
              <a:t>statement</a:t>
            </a:r>
            <a:endParaRPr lang="hu-HU" sz="4000" dirty="0"/>
          </a:p>
        </p:txBody>
      </p:sp>
      <p:sp>
        <p:nvSpPr>
          <p:cNvPr id="16" name="Szövegdoboz 15"/>
          <p:cNvSpPr txBox="1"/>
          <p:nvPr/>
        </p:nvSpPr>
        <p:spPr>
          <a:xfrm>
            <a:off x="3611733" y="2306331"/>
            <a:ext cx="3850388" cy="1754326"/>
          </a:xfrm>
          <a:prstGeom prst="rect">
            <a:avLst/>
          </a:prstGeom>
          <a:solidFill>
            <a:schemeClr val="accent5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n-NO" b="1" dirty="0">
                <a:solidFill>
                  <a:srgbClr val="FFFF00"/>
                </a:solidFill>
              </a:rPr>
              <a:t>for</a:t>
            </a:r>
            <a:r>
              <a:rPr lang="nn-NO" b="1" dirty="0"/>
              <a:t> </a:t>
            </a:r>
            <a:r>
              <a:rPr lang="nn-NO" b="1" dirty="0" smtClean="0">
                <a:solidFill>
                  <a:srgbClr val="FFC000"/>
                </a:solidFill>
              </a:rPr>
              <a:t>(</a:t>
            </a:r>
            <a:r>
              <a:rPr lang="hu-HU" b="1" dirty="0" smtClean="0">
                <a:solidFill>
                  <a:srgbClr val="FFC000"/>
                </a:solidFill>
              </a:rPr>
              <a:t>var</a:t>
            </a:r>
            <a:r>
              <a:rPr lang="nn-NO" b="1" dirty="0" smtClean="0">
                <a:solidFill>
                  <a:srgbClr val="FFC000"/>
                </a:solidFill>
              </a:rPr>
              <a:t> </a:t>
            </a:r>
            <a:r>
              <a:rPr lang="nn-NO" b="1" dirty="0">
                <a:solidFill>
                  <a:srgbClr val="FFC000"/>
                </a:solidFill>
              </a:rPr>
              <a:t>i = 0; i &lt; </a:t>
            </a:r>
            <a:r>
              <a:rPr lang="hu-HU" b="1" dirty="0" smtClean="0">
                <a:solidFill>
                  <a:srgbClr val="FFC000"/>
                </a:solidFill>
              </a:rPr>
              <a:t>10</a:t>
            </a:r>
            <a:r>
              <a:rPr lang="nn-NO" b="1" dirty="0" smtClean="0">
                <a:solidFill>
                  <a:srgbClr val="FFC000"/>
                </a:solidFill>
              </a:rPr>
              <a:t>; </a:t>
            </a:r>
            <a:r>
              <a:rPr lang="nn-NO" b="1" dirty="0">
                <a:solidFill>
                  <a:srgbClr val="FFC000"/>
                </a:solidFill>
              </a:rPr>
              <a:t>i</a:t>
            </a:r>
            <a:r>
              <a:rPr lang="nn-NO" b="1" dirty="0" smtClean="0">
                <a:solidFill>
                  <a:srgbClr val="FFC000"/>
                </a:solidFill>
              </a:rPr>
              <a:t>++)</a:t>
            </a:r>
            <a:r>
              <a:rPr lang="nn-NO" b="1" dirty="0" smtClean="0">
                <a:solidFill>
                  <a:srgbClr val="FFFF00"/>
                </a:solidFill>
              </a:rPr>
              <a:t>{</a:t>
            </a:r>
            <a:endParaRPr lang="hu-HU" b="1" dirty="0" smtClean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smtClean="0">
                <a:solidFill>
                  <a:srgbClr val="FFFF00"/>
                </a:solidFill>
              </a:rPr>
              <a:t>     </a:t>
            </a:r>
            <a:r>
              <a:rPr lang="nn-NO" dirty="0" smtClean="0"/>
              <a:t>if </a:t>
            </a:r>
            <a:r>
              <a:rPr lang="nn-NO" dirty="0"/>
              <a:t>(i </a:t>
            </a:r>
            <a:r>
              <a:rPr lang="nn-NO" dirty="0" smtClean="0"/>
              <a:t>==</a:t>
            </a:r>
            <a:r>
              <a:rPr lang="hu-HU" dirty="0" smtClean="0"/>
              <a:t>=</a:t>
            </a:r>
            <a:r>
              <a:rPr lang="nn-NO" dirty="0" smtClean="0"/>
              <a:t> </a:t>
            </a:r>
            <a:r>
              <a:rPr lang="nn-NO" dirty="0"/>
              <a:t>4) {</a:t>
            </a:r>
          </a:p>
          <a:p>
            <a:r>
              <a:rPr lang="hu-HU" b="1" dirty="0" smtClean="0">
                <a:solidFill>
                  <a:srgbClr val="FFFF00"/>
                </a:solidFill>
              </a:rPr>
              <a:t>          </a:t>
            </a:r>
            <a:r>
              <a:rPr lang="nn-NO" b="1" dirty="0" smtClean="0">
                <a:solidFill>
                  <a:srgbClr val="00B0F0"/>
                </a:solidFill>
              </a:rPr>
              <a:t>break</a:t>
            </a:r>
            <a:r>
              <a:rPr lang="nn-NO" b="1" dirty="0">
                <a:solidFill>
                  <a:srgbClr val="00B0F0"/>
                </a:solidFill>
              </a:rPr>
              <a:t>;</a:t>
            </a:r>
          </a:p>
          <a:p>
            <a:r>
              <a:rPr lang="hu-HU" dirty="0" smtClean="0">
                <a:solidFill>
                  <a:srgbClr val="FFFF00"/>
                </a:solidFill>
              </a:rPr>
              <a:t>      </a:t>
            </a:r>
            <a:r>
              <a:rPr lang="nn-NO" dirty="0" smtClean="0"/>
              <a:t>}</a:t>
            </a:r>
            <a:endParaRPr lang="nn-NO" dirty="0"/>
          </a:p>
          <a:p>
            <a:r>
              <a:rPr lang="hu-HU" dirty="0"/>
              <a:t> </a:t>
            </a:r>
            <a:r>
              <a:rPr lang="hu-HU" dirty="0" smtClean="0"/>
              <a:t>     </a:t>
            </a:r>
            <a:r>
              <a:rPr lang="hu-HU" dirty="0" err="1"/>
              <a:t>console.log</a:t>
            </a:r>
            <a:r>
              <a:rPr lang="hu-HU" dirty="0"/>
              <a:t>(i</a:t>
            </a:r>
            <a:r>
              <a:rPr lang="hu-HU" dirty="0" smtClean="0"/>
              <a:t>);</a:t>
            </a:r>
            <a:endParaRPr lang="hu-HU" i="1" dirty="0"/>
          </a:p>
          <a:p>
            <a:r>
              <a:rPr lang="hu-HU" b="1" dirty="0">
                <a:solidFill>
                  <a:srgbClr val="FFFF00"/>
                </a:solidFill>
              </a:rPr>
              <a:t>}</a:t>
            </a:r>
          </a:p>
        </p:txBody>
      </p:sp>
      <p:sp>
        <p:nvSpPr>
          <p:cNvPr id="18" name="Lekerekített téglalap 17"/>
          <p:cNvSpPr/>
          <p:nvPr/>
        </p:nvSpPr>
        <p:spPr>
          <a:xfrm>
            <a:off x="4269471" y="4410479"/>
            <a:ext cx="2392068" cy="2008937"/>
          </a:xfrm>
          <a:prstGeom prst="roundRect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bg2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bg2">
                  <a:lumMod val="40000"/>
                  <a:lumOff val="60000"/>
                  <a:shade val="100000"/>
                  <a:satMod val="11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solidFill>
              <a:schemeClr val="bg1"/>
            </a:solidFill>
          </a:ln>
          <a:scene3d>
            <a:camera prst="perspectiveContrastingRigh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hu-HU" sz="2800" dirty="0"/>
              <a:t>0</a:t>
            </a:r>
            <a:endParaRPr lang="hu-HU" sz="2800" dirty="0" smtClean="0"/>
          </a:p>
          <a:p>
            <a:r>
              <a:rPr lang="hu-HU" sz="2800" dirty="0"/>
              <a:t>1</a:t>
            </a:r>
            <a:endParaRPr lang="hu-HU" sz="2800" dirty="0" smtClean="0"/>
          </a:p>
          <a:p>
            <a:r>
              <a:rPr lang="hu-HU" sz="2800" dirty="0" smtClean="0"/>
              <a:t>2</a:t>
            </a:r>
          </a:p>
          <a:p>
            <a:r>
              <a:rPr lang="hu-HU" sz="2800" dirty="0"/>
              <a:t>3</a:t>
            </a:r>
          </a:p>
        </p:txBody>
      </p:sp>
      <p:cxnSp>
        <p:nvCxnSpPr>
          <p:cNvPr id="20" name="Egyenes összekötő nyíllal 19"/>
          <p:cNvCxnSpPr/>
          <p:nvPr/>
        </p:nvCxnSpPr>
        <p:spPr>
          <a:xfrm flipH="1">
            <a:off x="5537786" y="3870308"/>
            <a:ext cx="6653" cy="350142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zövegdoboz 2"/>
          <p:cNvSpPr txBox="1"/>
          <p:nvPr/>
        </p:nvSpPr>
        <p:spPr>
          <a:xfrm>
            <a:off x="486032" y="1202724"/>
            <a:ext cx="10890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 the break statement to terminate a loop, switch, or in conjunction with a labeled statement</a:t>
            </a:r>
            <a:r>
              <a:rPr lang="en-US" dirty="0" smtClean="0"/>
              <a:t>.</a:t>
            </a:r>
            <a:r>
              <a:rPr lang="hu-HU" dirty="0" smtClean="0"/>
              <a:t> </a:t>
            </a:r>
            <a:r>
              <a:rPr lang="en-US" dirty="0"/>
              <a:t>The break statement "jumps out" of a loop.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14224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840657" cy="807671"/>
          </a:xfrm>
        </p:spPr>
        <p:txBody>
          <a:bodyPr/>
          <a:lstStyle/>
          <a:p>
            <a:r>
              <a:rPr lang="hu-HU" sz="4000" dirty="0" err="1" smtClean="0"/>
              <a:t>Continue</a:t>
            </a:r>
            <a:r>
              <a:rPr lang="hu-HU" sz="4000" dirty="0" smtClean="0"/>
              <a:t> </a:t>
            </a:r>
            <a:r>
              <a:rPr lang="hu-HU" sz="4000" dirty="0" err="1" smtClean="0"/>
              <a:t>statement</a:t>
            </a:r>
            <a:endParaRPr lang="hu-HU" sz="4000" dirty="0"/>
          </a:p>
        </p:txBody>
      </p:sp>
      <p:sp>
        <p:nvSpPr>
          <p:cNvPr id="21" name="Szövegdoboz 20"/>
          <p:cNvSpPr txBox="1"/>
          <p:nvPr/>
        </p:nvSpPr>
        <p:spPr>
          <a:xfrm>
            <a:off x="3830033" y="2387989"/>
            <a:ext cx="3850388" cy="1754326"/>
          </a:xfrm>
          <a:prstGeom prst="rect">
            <a:avLst/>
          </a:prstGeom>
          <a:solidFill>
            <a:schemeClr val="accent5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n-NO" b="1" dirty="0">
                <a:solidFill>
                  <a:srgbClr val="FFFF00"/>
                </a:solidFill>
              </a:rPr>
              <a:t>for</a:t>
            </a:r>
            <a:r>
              <a:rPr lang="nn-NO" b="1" dirty="0"/>
              <a:t> </a:t>
            </a:r>
            <a:r>
              <a:rPr lang="nn-NO" b="1" dirty="0" smtClean="0">
                <a:solidFill>
                  <a:srgbClr val="FFC000"/>
                </a:solidFill>
              </a:rPr>
              <a:t>(</a:t>
            </a:r>
            <a:r>
              <a:rPr lang="hu-HU" b="1" dirty="0" smtClean="0">
                <a:solidFill>
                  <a:srgbClr val="FFC000"/>
                </a:solidFill>
              </a:rPr>
              <a:t>var</a:t>
            </a:r>
            <a:r>
              <a:rPr lang="nn-NO" b="1" dirty="0" smtClean="0">
                <a:solidFill>
                  <a:srgbClr val="FFC000"/>
                </a:solidFill>
              </a:rPr>
              <a:t> </a:t>
            </a:r>
            <a:r>
              <a:rPr lang="nn-NO" b="1" dirty="0">
                <a:solidFill>
                  <a:srgbClr val="FFC000"/>
                </a:solidFill>
              </a:rPr>
              <a:t>i = 0; i &lt; </a:t>
            </a:r>
            <a:r>
              <a:rPr lang="hu-HU" b="1" dirty="0" smtClean="0">
                <a:solidFill>
                  <a:srgbClr val="FFC000"/>
                </a:solidFill>
              </a:rPr>
              <a:t>5</a:t>
            </a:r>
            <a:r>
              <a:rPr lang="nn-NO" b="1" dirty="0" smtClean="0">
                <a:solidFill>
                  <a:srgbClr val="FFC000"/>
                </a:solidFill>
              </a:rPr>
              <a:t>; </a:t>
            </a:r>
            <a:r>
              <a:rPr lang="nn-NO" b="1" dirty="0">
                <a:solidFill>
                  <a:srgbClr val="FFC000"/>
                </a:solidFill>
              </a:rPr>
              <a:t>i</a:t>
            </a:r>
            <a:r>
              <a:rPr lang="nn-NO" b="1" dirty="0" smtClean="0">
                <a:solidFill>
                  <a:srgbClr val="FFC000"/>
                </a:solidFill>
              </a:rPr>
              <a:t>++)</a:t>
            </a:r>
            <a:r>
              <a:rPr lang="nn-NO" b="1" dirty="0" smtClean="0">
                <a:solidFill>
                  <a:srgbClr val="FFFF00"/>
                </a:solidFill>
              </a:rPr>
              <a:t>{</a:t>
            </a:r>
            <a:endParaRPr lang="hu-HU" b="1" dirty="0" smtClean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smtClean="0">
                <a:solidFill>
                  <a:srgbClr val="FFFF00"/>
                </a:solidFill>
              </a:rPr>
              <a:t>     </a:t>
            </a:r>
            <a:r>
              <a:rPr lang="nn-NO" dirty="0" smtClean="0"/>
              <a:t>if </a:t>
            </a:r>
            <a:r>
              <a:rPr lang="nn-NO" dirty="0"/>
              <a:t>(i </a:t>
            </a:r>
            <a:r>
              <a:rPr lang="nn-NO" dirty="0" smtClean="0"/>
              <a:t>==</a:t>
            </a:r>
            <a:r>
              <a:rPr lang="hu-HU" dirty="0" smtClean="0"/>
              <a:t>=</a:t>
            </a:r>
            <a:r>
              <a:rPr lang="nn-NO" dirty="0" smtClean="0"/>
              <a:t> </a:t>
            </a:r>
            <a:r>
              <a:rPr lang="hu-HU" dirty="0" smtClean="0"/>
              <a:t>2</a:t>
            </a:r>
            <a:r>
              <a:rPr lang="nn-NO" dirty="0" smtClean="0"/>
              <a:t>) </a:t>
            </a:r>
            <a:r>
              <a:rPr lang="nn-NO" dirty="0"/>
              <a:t>{</a:t>
            </a:r>
          </a:p>
          <a:p>
            <a:r>
              <a:rPr lang="hu-HU" b="1" dirty="0" smtClean="0">
                <a:solidFill>
                  <a:srgbClr val="FFFF00"/>
                </a:solidFill>
              </a:rPr>
              <a:t>          </a:t>
            </a:r>
            <a:r>
              <a:rPr lang="hu-HU" b="1" dirty="0" err="1" smtClean="0">
                <a:solidFill>
                  <a:srgbClr val="00B0F0"/>
                </a:solidFill>
              </a:rPr>
              <a:t>continue</a:t>
            </a:r>
            <a:r>
              <a:rPr lang="nn-NO" b="1" dirty="0" smtClean="0">
                <a:solidFill>
                  <a:srgbClr val="00B0F0"/>
                </a:solidFill>
              </a:rPr>
              <a:t>;</a:t>
            </a:r>
            <a:endParaRPr lang="nn-NO" b="1" dirty="0">
              <a:solidFill>
                <a:srgbClr val="00B0F0"/>
              </a:solidFill>
            </a:endParaRPr>
          </a:p>
          <a:p>
            <a:r>
              <a:rPr lang="hu-HU" dirty="0" smtClean="0">
                <a:solidFill>
                  <a:srgbClr val="FFFF00"/>
                </a:solidFill>
              </a:rPr>
              <a:t>      </a:t>
            </a:r>
            <a:r>
              <a:rPr lang="nn-NO" dirty="0" smtClean="0"/>
              <a:t>}</a:t>
            </a:r>
            <a:endParaRPr lang="nn-NO" dirty="0"/>
          </a:p>
          <a:p>
            <a:r>
              <a:rPr lang="hu-HU" dirty="0"/>
              <a:t> </a:t>
            </a:r>
            <a:r>
              <a:rPr lang="hu-HU" dirty="0" smtClean="0"/>
              <a:t>     </a:t>
            </a:r>
            <a:r>
              <a:rPr lang="hu-HU" dirty="0" err="1"/>
              <a:t>console.log</a:t>
            </a:r>
            <a:r>
              <a:rPr lang="hu-HU" dirty="0"/>
              <a:t>(i</a:t>
            </a:r>
            <a:r>
              <a:rPr lang="hu-HU" dirty="0" smtClean="0"/>
              <a:t>);</a:t>
            </a:r>
            <a:endParaRPr lang="hu-HU" i="1" dirty="0"/>
          </a:p>
          <a:p>
            <a:r>
              <a:rPr lang="hu-HU" b="1" dirty="0">
                <a:solidFill>
                  <a:srgbClr val="FFFF00"/>
                </a:solidFill>
              </a:rPr>
              <a:t>}</a:t>
            </a:r>
          </a:p>
        </p:txBody>
      </p:sp>
      <p:sp>
        <p:nvSpPr>
          <p:cNvPr id="22" name="Lekerekített téglalap 21"/>
          <p:cNvSpPr/>
          <p:nvPr/>
        </p:nvSpPr>
        <p:spPr>
          <a:xfrm>
            <a:off x="4479534" y="4492137"/>
            <a:ext cx="2392068" cy="2008937"/>
          </a:xfrm>
          <a:prstGeom prst="roundRect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bg2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bg2">
                  <a:lumMod val="40000"/>
                  <a:lumOff val="60000"/>
                  <a:shade val="100000"/>
                  <a:satMod val="11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solidFill>
              <a:schemeClr val="bg1"/>
            </a:solidFill>
          </a:ln>
          <a:scene3d>
            <a:camera prst="perspectiveContrastingRigh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hu-HU" sz="2800" dirty="0"/>
              <a:t>0</a:t>
            </a:r>
            <a:endParaRPr lang="hu-HU" sz="2800" dirty="0" smtClean="0"/>
          </a:p>
          <a:p>
            <a:r>
              <a:rPr lang="hu-HU" sz="2800" dirty="0"/>
              <a:t>1</a:t>
            </a:r>
            <a:endParaRPr lang="hu-HU" sz="2800" dirty="0" smtClean="0"/>
          </a:p>
          <a:p>
            <a:r>
              <a:rPr lang="hu-HU" sz="2800" dirty="0"/>
              <a:t>3</a:t>
            </a:r>
            <a:endParaRPr lang="hu-HU" sz="2800" dirty="0" smtClean="0"/>
          </a:p>
          <a:p>
            <a:r>
              <a:rPr lang="hu-HU" sz="2800" dirty="0"/>
              <a:t>4</a:t>
            </a:r>
          </a:p>
        </p:txBody>
      </p:sp>
      <p:cxnSp>
        <p:nvCxnSpPr>
          <p:cNvPr id="23" name="Egyenes összekötő nyíllal 22"/>
          <p:cNvCxnSpPr/>
          <p:nvPr/>
        </p:nvCxnSpPr>
        <p:spPr>
          <a:xfrm flipH="1">
            <a:off x="5747849" y="3951966"/>
            <a:ext cx="6653" cy="350142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zövegdoboz 2"/>
          <p:cNvSpPr txBox="1"/>
          <p:nvPr/>
        </p:nvSpPr>
        <p:spPr>
          <a:xfrm>
            <a:off x="502508" y="1260389"/>
            <a:ext cx="113352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continue statement can be used to restart a while, do-while, for, or label statement</a:t>
            </a:r>
            <a:r>
              <a:rPr lang="en-US" dirty="0" smtClean="0"/>
              <a:t>.</a:t>
            </a:r>
            <a:r>
              <a:rPr lang="hu-HU" dirty="0" smtClean="0"/>
              <a:t> </a:t>
            </a:r>
            <a:r>
              <a:rPr lang="en-US" dirty="0"/>
              <a:t>The continue statement "jumps over" one iteration in the loop.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33042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7013</TotalTime>
  <Words>136</Words>
  <Application>Microsoft Office PowerPoint</Application>
  <PresentationFormat>Szélesvásznú</PresentationFormat>
  <Paragraphs>25</Paragraphs>
  <Slides>3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Wingdings 3</vt:lpstr>
      <vt:lpstr>Ion</vt:lpstr>
      <vt:lpstr> Learn JavaScript with fun, build an UFO hunter game  Break and continue </vt:lpstr>
      <vt:lpstr>Break statement</vt:lpstr>
      <vt:lpstr>Continue statement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More about Operators</dc:title>
  <dc:creator>. Eliot</dc:creator>
  <cp:lastModifiedBy>. Eliot</cp:lastModifiedBy>
  <cp:revision>290</cp:revision>
  <dcterms:created xsi:type="dcterms:W3CDTF">2019-02-12T21:35:40Z</dcterms:created>
  <dcterms:modified xsi:type="dcterms:W3CDTF">2019-07-07T21:13:28Z</dcterms:modified>
</cp:coreProperties>
</file>