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JavaScript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Scope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JavaScript </a:t>
            </a:r>
            <a:r>
              <a:rPr lang="hu-HU" sz="4000" dirty="0" err="1" smtClean="0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Scope determines the </a:t>
            </a:r>
            <a:r>
              <a:rPr lang="en-US" sz="2000" dirty="0" smtClean="0"/>
              <a:t>visibility</a:t>
            </a:r>
            <a:r>
              <a:rPr lang="hu-HU" sz="2000" dirty="0"/>
              <a:t>,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 smtClean="0"/>
              <a:t>words</a:t>
            </a:r>
            <a:r>
              <a:rPr lang="hu-HU" sz="2000" dirty="0" smtClean="0"/>
              <a:t> </a:t>
            </a:r>
            <a:r>
              <a:rPr lang="en-US" sz="2000" dirty="0" smtClean="0"/>
              <a:t>accessibility </a:t>
            </a:r>
            <a:r>
              <a:rPr lang="en-US" sz="2000" dirty="0"/>
              <a:t>of variables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r>
              <a:rPr lang="en-US" sz="2000" dirty="0"/>
              <a:t>In JavaScript, there are two types of </a:t>
            </a:r>
            <a:r>
              <a:rPr lang="en-US" sz="2000" dirty="0" smtClean="0"/>
              <a:t>scopes</a:t>
            </a:r>
            <a:r>
              <a:rPr lang="hu-HU" sz="2000" dirty="0" smtClean="0"/>
              <a:t>:</a:t>
            </a:r>
            <a:endParaRPr lang="hu-HU" sz="2000" dirty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3920651" y="3275382"/>
            <a:ext cx="3270982" cy="1210121"/>
          </a:xfrm>
          <a:noFill/>
          <a:ln w="12700">
            <a:noFill/>
          </a:ln>
        </p:spPr>
        <p:txBody>
          <a:bodyPr>
            <a:noAutofit/>
          </a:bodyPr>
          <a:lstStyle/>
          <a:p>
            <a:r>
              <a:rPr lang="hu-HU" sz="3200" dirty="0">
                <a:solidFill>
                  <a:srgbClr val="FFC000"/>
                </a:solidFill>
              </a:rPr>
              <a:t>Local </a:t>
            </a:r>
            <a:r>
              <a:rPr lang="hu-HU" sz="3200" dirty="0" err="1" smtClean="0">
                <a:solidFill>
                  <a:srgbClr val="FFC000"/>
                </a:solidFill>
              </a:rPr>
              <a:t>scope</a:t>
            </a:r>
            <a:endParaRPr lang="hu-HU" sz="3200" dirty="0" smtClean="0">
              <a:solidFill>
                <a:srgbClr val="FFC000"/>
              </a:solidFill>
            </a:endParaRPr>
          </a:p>
          <a:p>
            <a:r>
              <a:rPr lang="hu-HU" sz="3200" dirty="0">
                <a:solidFill>
                  <a:srgbClr val="FFC000"/>
                </a:solidFill>
              </a:rPr>
              <a:t>Global </a:t>
            </a:r>
            <a:r>
              <a:rPr lang="hu-HU" sz="3200" dirty="0" err="1">
                <a:solidFill>
                  <a:srgbClr val="FFC000"/>
                </a:solidFill>
              </a:rPr>
              <a:t>scope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Local </a:t>
            </a:r>
            <a:r>
              <a:rPr lang="hu-HU" sz="4000" dirty="0" err="1" smtClean="0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declared within a JavaScript function, become </a:t>
            </a:r>
            <a:r>
              <a:rPr lang="hu-HU" sz="2000" dirty="0" smtClean="0"/>
              <a:t>local </a:t>
            </a:r>
            <a:r>
              <a:rPr lang="en-US" sz="2000" dirty="0" smtClean="0"/>
              <a:t>to </a:t>
            </a:r>
            <a:r>
              <a:rPr lang="en-US" sz="2000" dirty="0"/>
              <a:t>the function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r>
              <a:rPr lang="hu-HU" sz="2000" dirty="0" err="1" smtClean="0"/>
              <a:t>It</a:t>
            </a:r>
            <a:r>
              <a:rPr lang="hu-HU" sz="2000" dirty="0" smtClean="0"/>
              <a:t> </a:t>
            </a:r>
            <a:r>
              <a:rPr lang="hu-HU" sz="2000" dirty="0" err="1" smtClean="0"/>
              <a:t>means</a:t>
            </a:r>
            <a:r>
              <a:rPr lang="hu-HU" sz="2000" dirty="0" smtClean="0"/>
              <a:t> t</a:t>
            </a:r>
            <a:r>
              <a:rPr lang="en-US" sz="2000" dirty="0" smtClean="0"/>
              <a:t>hey </a:t>
            </a:r>
            <a:r>
              <a:rPr lang="en-US" sz="2000" dirty="0"/>
              <a:t>can only be accessed from within the function.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02011" y="3332568"/>
            <a:ext cx="64008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// code here can NOT 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FF00"/>
                </a:solidFill>
              </a:rPr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 smtClean="0">
                <a:solidFill>
                  <a:srgbClr val="FFC000"/>
                </a:solidFill>
              </a:rPr>
              <a:t>exampleVariable</a:t>
            </a:r>
            <a:r>
              <a:rPr lang="hu-HU" sz="2000" dirty="0" smtClean="0"/>
              <a:t> </a:t>
            </a:r>
            <a:r>
              <a:rPr lang="en-US" sz="2000" dirty="0" smtClean="0"/>
              <a:t>= </a:t>
            </a:r>
            <a:r>
              <a:rPr lang="hu-HU" sz="2000" dirty="0" smtClean="0"/>
              <a:t>’</a:t>
            </a:r>
            <a:r>
              <a:rPr lang="hu-HU" sz="2000" dirty="0" err="1" smtClean="0"/>
              <a:t>Kevin</a:t>
            </a:r>
            <a:r>
              <a:rPr lang="hu-HU" sz="2000" dirty="0" smtClean="0"/>
              <a:t>’</a:t>
            </a:r>
            <a:r>
              <a:rPr lang="en-US" sz="2000" dirty="0" smtClean="0"/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use </a:t>
            </a:r>
            <a:r>
              <a:rPr lang="hu-HU" sz="2000" b="1" dirty="0" err="1" smtClean="0">
                <a:solidFill>
                  <a:srgbClr val="FFC000"/>
                </a:solidFill>
              </a:rPr>
              <a:t>exampleVariable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Global </a:t>
            </a:r>
            <a:r>
              <a:rPr lang="hu-HU" sz="4000" dirty="0" err="1" smtClean="0"/>
              <a:t>Scope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820562"/>
            <a:ext cx="1089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variable declared outside a function, </a:t>
            </a:r>
            <a:r>
              <a:rPr lang="en-US" sz="2000" dirty="0" smtClean="0"/>
              <a:t>becomes</a:t>
            </a:r>
            <a:r>
              <a:rPr lang="hu-HU" sz="2000" dirty="0" smtClean="0"/>
              <a:t> </a:t>
            </a:r>
            <a:r>
              <a:rPr lang="hu-HU" sz="2000" dirty="0" err="1" smtClean="0"/>
              <a:t>global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means</a:t>
            </a:r>
            <a:r>
              <a:rPr lang="hu-HU" sz="2000" dirty="0"/>
              <a:t> </a:t>
            </a:r>
            <a:r>
              <a:rPr lang="hu-HU" sz="2000" dirty="0" smtClean="0"/>
              <a:t>a</a:t>
            </a:r>
            <a:r>
              <a:rPr lang="en-US" sz="2000" dirty="0" err="1" smtClean="0"/>
              <a:t>ll</a:t>
            </a:r>
            <a:r>
              <a:rPr lang="en-US" sz="2000" dirty="0" smtClean="0"/>
              <a:t> </a:t>
            </a:r>
            <a:r>
              <a:rPr lang="en-US" sz="2000" dirty="0"/>
              <a:t>scripts and functions on a web page can access it.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02011" y="3332568"/>
            <a:ext cx="64008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r>
              <a:rPr lang="hu-HU" sz="2000" dirty="0"/>
              <a:t> </a:t>
            </a:r>
            <a:r>
              <a:rPr lang="en-US" sz="2000" dirty="0"/>
              <a:t>= </a:t>
            </a:r>
            <a:r>
              <a:rPr lang="hu-HU" sz="2000" dirty="0"/>
              <a:t>’</a:t>
            </a:r>
            <a:r>
              <a:rPr lang="hu-HU" sz="2000" dirty="0" err="1"/>
              <a:t>Kevin</a:t>
            </a:r>
            <a:r>
              <a:rPr lang="hu-HU" sz="2000" dirty="0"/>
              <a:t>’</a:t>
            </a:r>
            <a:r>
              <a:rPr lang="en-US" sz="2000" dirty="0" smtClean="0"/>
              <a:t>;</a:t>
            </a:r>
            <a:endParaRPr lang="hu-HU" sz="2000" dirty="0" smtClean="0"/>
          </a:p>
          <a:p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use </a:t>
            </a:r>
            <a:r>
              <a:rPr lang="hu-HU" sz="2000" b="1" dirty="0" err="1">
                <a:solidFill>
                  <a:srgbClr val="FFC000"/>
                </a:solidFill>
              </a:rPr>
              <a:t>exampleVariable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FF00"/>
                </a:solidFill>
              </a:rPr>
              <a:t>myFunction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</a:t>
            </a:r>
            <a:r>
              <a:rPr lang="en-US" sz="2000" b="1" dirty="0">
                <a:solidFill>
                  <a:srgbClr val="92D050"/>
                </a:solidFill>
              </a:rPr>
              <a:t>code here CAN </a:t>
            </a:r>
            <a:r>
              <a:rPr lang="hu-HU" sz="2000" b="1" dirty="0" smtClean="0">
                <a:solidFill>
                  <a:srgbClr val="92D050"/>
                </a:solidFill>
              </a:rPr>
              <a:t>ALSO </a:t>
            </a:r>
            <a:r>
              <a:rPr lang="en-US" sz="2000" b="1" dirty="0" smtClean="0">
                <a:solidFill>
                  <a:srgbClr val="92D050"/>
                </a:solidFill>
              </a:rPr>
              <a:t>use </a:t>
            </a:r>
            <a:r>
              <a:rPr lang="hu-HU" sz="2000" b="1" dirty="0" err="1" smtClean="0">
                <a:solidFill>
                  <a:srgbClr val="FFC000"/>
                </a:solidFill>
              </a:rPr>
              <a:t>exampleVariable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7893</TotalTime>
  <Words>102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Learn JavaScript with fun, build an UFO hunter game  JavaScript Scope </vt:lpstr>
      <vt:lpstr>JavaScript Scope</vt:lpstr>
      <vt:lpstr>Local Scope</vt:lpstr>
      <vt:lpstr>Global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302</cp:revision>
  <dcterms:created xsi:type="dcterms:W3CDTF">2019-02-12T21:35:40Z</dcterms:created>
  <dcterms:modified xsi:type="dcterms:W3CDTF">2019-07-26T16:21:36Z</dcterms:modified>
</cp:coreProperties>
</file>