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301" r:id="rId2"/>
    <p:sldId id="299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Közepesen sötét stílus 2 – 4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Közepesen sötét stílus 4 – 4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27102A9-8310-4765-A935-A1911B00CA55}" styleName="Világos stílus 1 – 4. jelölőszín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CF1AB2-1976-4502-BF36-3FF5EA218861}" styleName="Közepesen sötét stílus 4 – 1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éma alapján készült stílus 1 – 1. jelölőszín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7/12/2019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7/12/2019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7/12/2019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7/12/2019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7/12/2019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527222" y="1447799"/>
            <a:ext cx="11225753" cy="3709087"/>
          </a:xfrm>
        </p:spPr>
        <p:txBody>
          <a:bodyPr/>
          <a:lstStyle/>
          <a:p>
            <a:r>
              <a:rPr lang="hu-HU" b="1" dirty="0" smtClean="0"/>
              <a:t/>
            </a:r>
            <a:br>
              <a:rPr lang="hu-HU" b="1" dirty="0" smtClean="0"/>
            </a:br>
            <a:r>
              <a:rPr lang="en-US" sz="6800" b="1" dirty="0" smtClean="0"/>
              <a:t>Learn </a:t>
            </a:r>
            <a:r>
              <a:rPr lang="hu-HU" sz="6800" b="1" dirty="0" smtClean="0">
                <a:solidFill>
                  <a:srgbClr val="FF0000"/>
                </a:solidFill>
              </a:rPr>
              <a:t>J</a:t>
            </a:r>
            <a:r>
              <a:rPr lang="en-US" sz="6800" b="1" dirty="0" err="1" smtClean="0"/>
              <a:t>ava</a:t>
            </a:r>
            <a:r>
              <a:rPr lang="hu-HU" sz="6800" b="1" dirty="0" smtClean="0">
                <a:solidFill>
                  <a:srgbClr val="FF0000"/>
                </a:solidFill>
              </a:rPr>
              <a:t>S</a:t>
            </a:r>
            <a:r>
              <a:rPr lang="en-US" sz="6800" b="1" dirty="0" err="1" smtClean="0"/>
              <a:t>cript</a:t>
            </a:r>
            <a:r>
              <a:rPr lang="en-US" sz="6800" b="1" dirty="0" smtClean="0"/>
              <a:t> with fun, build an </a:t>
            </a:r>
            <a:r>
              <a:rPr lang="hu-HU" sz="6800" b="1" dirty="0" smtClean="0"/>
              <a:t>UFO</a:t>
            </a:r>
            <a:r>
              <a:rPr lang="en-US" sz="6800" b="1" dirty="0" smtClean="0"/>
              <a:t> hunter game </a:t>
            </a:r>
            <a:r>
              <a:rPr lang="hu-HU" b="1" dirty="0" smtClean="0"/>
              <a:t/>
            </a:r>
            <a:br>
              <a:rPr lang="hu-HU" b="1" dirty="0" smtClean="0"/>
            </a:br>
            <a:r>
              <a:rPr lang="hu-HU" sz="6900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Object</a:t>
            </a:r>
            <a:r>
              <a:rPr lang="hu-HU" sz="69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hu-HU" sz="6900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Constructor</a:t>
            </a:r>
            <a:r>
              <a:rPr lang="hu-HU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/>
            </a:r>
            <a:br>
              <a:rPr lang="hu-HU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</a:br>
            <a:endParaRPr lang="hu-HU" sz="44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686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10187" y="537499"/>
            <a:ext cx="9840657" cy="807671"/>
          </a:xfrm>
        </p:spPr>
        <p:txBody>
          <a:bodyPr/>
          <a:lstStyle/>
          <a:p>
            <a:r>
              <a:rPr lang="hu-HU" sz="4000" dirty="0" err="1"/>
              <a:t>Object</a:t>
            </a:r>
            <a:r>
              <a:rPr lang="hu-HU" sz="4000" dirty="0"/>
              <a:t> </a:t>
            </a:r>
            <a:r>
              <a:rPr lang="hu-HU" sz="4000" dirty="0" err="1"/>
              <a:t>Constructor</a:t>
            </a:r>
            <a:endParaRPr lang="hu-HU" sz="4000" dirty="0"/>
          </a:p>
        </p:txBody>
      </p:sp>
      <p:sp>
        <p:nvSpPr>
          <p:cNvPr id="3" name="Szövegdoboz 2"/>
          <p:cNvSpPr txBox="1"/>
          <p:nvPr/>
        </p:nvSpPr>
        <p:spPr>
          <a:xfrm>
            <a:off x="510187" y="1578656"/>
            <a:ext cx="8271349" cy="1200329"/>
          </a:xfrm>
          <a:prstGeom prst="rect">
            <a:avLst/>
          </a:prstGeom>
          <a:solidFill>
            <a:schemeClr val="accent4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hu-HU" sz="2400" dirty="0" err="1" smtClean="0"/>
              <a:t>let</a:t>
            </a:r>
            <a:r>
              <a:rPr lang="hu-HU" sz="2400" dirty="0" smtClean="0"/>
              <a:t> </a:t>
            </a:r>
            <a:r>
              <a:rPr lang="hu-HU" sz="2400" b="1" dirty="0" err="1" smtClean="0">
                <a:solidFill>
                  <a:srgbClr val="FFC000"/>
                </a:solidFill>
              </a:rPr>
              <a:t>car</a:t>
            </a:r>
            <a:r>
              <a:rPr lang="hu-HU" sz="2400" dirty="0" smtClean="0"/>
              <a:t> = </a:t>
            </a:r>
            <a:r>
              <a:rPr lang="hu-HU" sz="24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new</a:t>
            </a:r>
            <a:r>
              <a:rPr lang="hu-HU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sz="24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Object</a:t>
            </a:r>
            <a:r>
              <a:rPr lang="hu-HU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()</a:t>
            </a:r>
            <a:r>
              <a:rPr lang="hu-HU" sz="2400" dirty="0"/>
              <a:t>; </a:t>
            </a:r>
            <a:r>
              <a:rPr lang="hu-HU" dirty="0">
                <a:solidFill>
                  <a:srgbClr val="FFFF00"/>
                </a:solidFill>
              </a:rPr>
              <a:t>// </a:t>
            </a:r>
            <a:r>
              <a:rPr lang="hu-HU" dirty="0" err="1">
                <a:solidFill>
                  <a:srgbClr val="FFFF00"/>
                </a:solidFill>
              </a:rPr>
              <a:t>Create</a:t>
            </a:r>
            <a:r>
              <a:rPr lang="hu-HU" dirty="0">
                <a:solidFill>
                  <a:srgbClr val="FFFF00"/>
                </a:solidFill>
              </a:rPr>
              <a:t> </a:t>
            </a:r>
            <a:r>
              <a:rPr lang="hu-HU" dirty="0" err="1">
                <a:solidFill>
                  <a:srgbClr val="FFFF00"/>
                </a:solidFill>
              </a:rPr>
              <a:t>the</a:t>
            </a:r>
            <a:r>
              <a:rPr lang="hu-HU" dirty="0">
                <a:solidFill>
                  <a:srgbClr val="FFFF00"/>
                </a:solidFill>
              </a:rPr>
              <a:t> </a:t>
            </a:r>
            <a:r>
              <a:rPr lang="hu-HU" dirty="0" err="1">
                <a:solidFill>
                  <a:srgbClr val="FFFF00"/>
                </a:solidFill>
              </a:rPr>
              <a:t>object</a:t>
            </a:r>
            <a:endParaRPr lang="hu-HU" dirty="0" smtClean="0">
              <a:solidFill>
                <a:srgbClr val="FFFF00"/>
              </a:solidFill>
            </a:endParaRPr>
          </a:p>
          <a:p>
            <a:r>
              <a:rPr lang="hu-HU" sz="2400" b="1" dirty="0" err="1" smtClean="0">
                <a:solidFill>
                  <a:srgbClr val="FFC000"/>
                </a:solidFill>
              </a:rPr>
              <a:t>car</a:t>
            </a:r>
            <a:r>
              <a:rPr lang="hu-HU" sz="2400" dirty="0" err="1" smtClean="0"/>
              <a:t>.brand</a:t>
            </a:r>
            <a:r>
              <a:rPr lang="hu-HU" sz="2400" dirty="0" smtClean="0"/>
              <a:t> = ’</a:t>
            </a:r>
            <a:r>
              <a:rPr lang="hu-HU" sz="2400" dirty="0" err="1" smtClean="0"/>
              <a:t>Ford</a:t>
            </a:r>
            <a:r>
              <a:rPr lang="hu-HU" sz="2400" dirty="0" smtClean="0"/>
              <a:t>’; </a:t>
            </a:r>
            <a:r>
              <a:rPr lang="en-US" dirty="0">
                <a:solidFill>
                  <a:srgbClr val="FFFF00"/>
                </a:solidFill>
              </a:rPr>
              <a:t>// Assign properties to the object</a:t>
            </a:r>
            <a:endParaRPr lang="hu-HU" dirty="0" smtClean="0">
              <a:solidFill>
                <a:srgbClr val="FFFF00"/>
              </a:solidFill>
            </a:endParaRPr>
          </a:p>
          <a:p>
            <a:r>
              <a:rPr lang="hu-HU" sz="2400" b="1" dirty="0" err="1" smtClean="0">
                <a:solidFill>
                  <a:srgbClr val="FFC000"/>
                </a:solidFill>
              </a:rPr>
              <a:t>car</a:t>
            </a:r>
            <a:r>
              <a:rPr lang="hu-HU" sz="2400" dirty="0" err="1" smtClean="0"/>
              <a:t>.color</a:t>
            </a:r>
            <a:r>
              <a:rPr lang="hu-HU" sz="2400" dirty="0" smtClean="0"/>
              <a:t> = ’</a:t>
            </a:r>
            <a:r>
              <a:rPr lang="hu-HU" sz="2400" dirty="0" err="1" smtClean="0"/>
              <a:t>red</a:t>
            </a:r>
            <a:r>
              <a:rPr lang="hu-HU" sz="2400" dirty="0" smtClean="0"/>
              <a:t>’; </a:t>
            </a:r>
            <a:r>
              <a:rPr lang="en-US" dirty="0">
                <a:solidFill>
                  <a:srgbClr val="FFFF00"/>
                </a:solidFill>
              </a:rPr>
              <a:t>// Assign properties to the object</a:t>
            </a:r>
          </a:p>
        </p:txBody>
      </p:sp>
      <p:sp>
        <p:nvSpPr>
          <p:cNvPr id="7" name="Szövegdoboz 6"/>
          <p:cNvSpPr txBox="1"/>
          <p:nvPr/>
        </p:nvSpPr>
        <p:spPr>
          <a:xfrm>
            <a:off x="6720017" y="1313803"/>
            <a:ext cx="2467906" cy="646331"/>
          </a:xfrm>
          <a:prstGeom prst="rect">
            <a:avLst/>
          </a:prstGeom>
          <a:solidFill>
            <a:schemeClr val="tx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C</a:t>
            </a:r>
            <a:r>
              <a:rPr lang="en-US" dirty="0" err="1"/>
              <a:t>reate</a:t>
            </a:r>
            <a:r>
              <a:rPr lang="en-US" dirty="0"/>
              <a:t> an </a:t>
            </a:r>
            <a:r>
              <a:rPr lang="hu-HU" dirty="0"/>
              <a:t>o</a:t>
            </a:r>
            <a:r>
              <a:rPr lang="en-US" dirty="0" err="1"/>
              <a:t>bject</a:t>
            </a:r>
            <a:r>
              <a:rPr lang="en-US" dirty="0"/>
              <a:t> </a:t>
            </a:r>
            <a:r>
              <a:rPr lang="hu-HU" dirty="0"/>
              <a:t>b</a:t>
            </a:r>
            <a:r>
              <a:rPr lang="en-US" dirty="0" smtClean="0"/>
              <a:t>y </a:t>
            </a:r>
            <a:r>
              <a:rPr lang="en-US" b="1" dirty="0" smtClean="0"/>
              <a:t>instance </a:t>
            </a:r>
            <a:r>
              <a:rPr lang="en-US" b="1" dirty="0"/>
              <a:t>of Object</a:t>
            </a:r>
            <a:endParaRPr lang="hu-HU" b="1" dirty="0"/>
          </a:p>
        </p:txBody>
      </p:sp>
      <p:sp>
        <p:nvSpPr>
          <p:cNvPr id="8" name="Szövegdoboz 7"/>
          <p:cNvSpPr txBox="1"/>
          <p:nvPr/>
        </p:nvSpPr>
        <p:spPr>
          <a:xfrm>
            <a:off x="510187" y="3170535"/>
            <a:ext cx="11290516" cy="341632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B0F0"/>
                </a:solidFill>
              </a:rPr>
              <a:t>function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hu-HU" sz="2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</a:t>
            </a:r>
            <a:r>
              <a:rPr lang="hu-HU" sz="24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</a:t>
            </a:r>
            <a:r>
              <a:rPr lang="hu-HU" sz="2400" dirty="0" smtClean="0"/>
              <a:t>(</a:t>
            </a:r>
            <a:r>
              <a:rPr lang="hu-HU" sz="2400" dirty="0" err="1" smtClean="0"/>
              <a:t>brand</a:t>
            </a:r>
            <a:r>
              <a:rPr lang="en-US" sz="2400" dirty="0" smtClean="0"/>
              <a:t>, </a:t>
            </a:r>
            <a:r>
              <a:rPr lang="hu-HU" sz="2400" dirty="0" err="1" smtClean="0"/>
              <a:t>color</a:t>
            </a:r>
            <a:r>
              <a:rPr lang="en-US" sz="2400" dirty="0" smtClean="0"/>
              <a:t>) </a:t>
            </a:r>
            <a:r>
              <a:rPr lang="en-US" sz="2400" dirty="0"/>
              <a:t>{</a:t>
            </a:r>
          </a:p>
          <a:p>
            <a:r>
              <a:rPr lang="en-US" sz="2400" dirty="0"/>
              <a:t>            </a:t>
            </a:r>
            <a:r>
              <a:rPr lang="en-US" sz="2400" dirty="0" smtClean="0"/>
              <a:t>this.</a:t>
            </a:r>
            <a:r>
              <a:rPr lang="hu-HU" sz="2400" dirty="0" err="1" smtClean="0"/>
              <a:t>brand</a:t>
            </a:r>
            <a:r>
              <a:rPr lang="en-US" sz="2400" dirty="0" smtClean="0"/>
              <a:t> </a:t>
            </a:r>
            <a:r>
              <a:rPr lang="en-US" sz="2400" dirty="0"/>
              <a:t>= </a:t>
            </a:r>
            <a:r>
              <a:rPr lang="hu-HU" sz="2400" dirty="0" err="1"/>
              <a:t>brand</a:t>
            </a:r>
            <a:r>
              <a:rPr lang="en-US" sz="2400" dirty="0" smtClean="0"/>
              <a:t>; </a:t>
            </a:r>
            <a:endParaRPr lang="en-US" sz="2400" dirty="0"/>
          </a:p>
          <a:p>
            <a:r>
              <a:rPr lang="en-US" sz="2400" dirty="0"/>
              <a:t>            </a:t>
            </a:r>
            <a:r>
              <a:rPr lang="en-US" sz="2400" dirty="0" smtClean="0"/>
              <a:t>this.</a:t>
            </a:r>
            <a:r>
              <a:rPr lang="hu-HU" sz="2400" dirty="0" err="1" smtClean="0"/>
              <a:t>color</a:t>
            </a:r>
            <a:r>
              <a:rPr lang="en-US" sz="2400" dirty="0" smtClean="0"/>
              <a:t>  </a:t>
            </a:r>
            <a:r>
              <a:rPr lang="en-US" sz="2400" dirty="0"/>
              <a:t>= </a:t>
            </a:r>
            <a:r>
              <a:rPr lang="hu-HU" sz="2400" dirty="0" err="1"/>
              <a:t>color</a:t>
            </a:r>
            <a:r>
              <a:rPr lang="en-US" sz="2400" dirty="0" smtClean="0"/>
              <a:t>;</a:t>
            </a:r>
            <a:endParaRPr lang="hu-HU" sz="2400" dirty="0" smtClean="0"/>
          </a:p>
          <a:p>
            <a:r>
              <a:rPr lang="hu-HU" sz="2400" dirty="0" smtClean="0"/>
              <a:t>}</a:t>
            </a:r>
          </a:p>
          <a:p>
            <a:endParaRPr lang="hu-HU" sz="2400" dirty="0"/>
          </a:p>
          <a:p>
            <a:r>
              <a:rPr lang="hu-HU" sz="2400" dirty="0" err="1"/>
              <a:t>l</a:t>
            </a:r>
            <a:r>
              <a:rPr lang="hu-HU" sz="2400" dirty="0" err="1" smtClean="0"/>
              <a:t>et</a:t>
            </a:r>
            <a:r>
              <a:rPr lang="hu-HU" sz="2400" dirty="0" smtClean="0"/>
              <a:t> </a:t>
            </a:r>
            <a:r>
              <a:rPr lang="hu-HU" sz="2400" b="1" dirty="0" smtClean="0">
                <a:solidFill>
                  <a:srgbClr val="FFC000"/>
                </a:solidFill>
              </a:rPr>
              <a:t>myCar1</a:t>
            </a:r>
            <a:r>
              <a:rPr lang="hu-HU" sz="2400" dirty="0" smtClean="0"/>
              <a:t> </a:t>
            </a:r>
            <a:r>
              <a:rPr lang="hu-HU" sz="2400" dirty="0" smtClean="0"/>
              <a:t>= </a:t>
            </a:r>
            <a:r>
              <a:rPr lang="hu-HU" sz="24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new</a:t>
            </a:r>
            <a:r>
              <a:rPr lang="hu-HU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sz="24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Car</a:t>
            </a:r>
            <a:r>
              <a:rPr lang="hu-HU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sz="2400" dirty="0"/>
              <a:t>’</a:t>
            </a:r>
            <a:r>
              <a:rPr lang="hu-HU" sz="2400" dirty="0" err="1"/>
              <a:t>Ford</a:t>
            </a:r>
            <a:r>
              <a:rPr lang="hu-HU" sz="2400" dirty="0" smtClean="0"/>
              <a:t>’, </a:t>
            </a:r>
            <a:r>
              <a:rPr lang="hu-HU" sz="2400" dirty="0"/>
              <a:t>’</a:t>
            </a:r>
            <a:r>
              <a:rPr lang="hu-HU" sz="2400" dirty="0" err="1"/>
              <a:t>red</a:t>
            </a:r>
            <a:r>
              <a:rPr lang="hu-HU" sz="2400" dirty="0" smtClean="0"/>
              <a:t>’</a:t>
            </a:r>
            <a:r>
              <a:rPr lang="hu-HU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r>
              <a:rPr lang="hu-HU" sz="2400" dirty="0" smtClean="0"/>
              <a:t>; </a:t>
            </a:r>
            <a:r>
              <a:rPr lang="hu-HU" dirty="0">
                <a:solidFill>
                  <a:srgbClr val="FFFF00"/>
                </a:solidFill>
              </a:rPr>
              <a:t>// </a:t>
            </a:r>
            <a:r>
              <a:rPr lang="hu-HU" dirty="0" err="1">
                <a:solidFill>
                  <a:srgbClr val="FFFF00"/>
                </a:solidFill>
              </a:rPr>
              <a:t>Create</a:t>
            </a:r>
            <a:r>
              <a:rPr lang="hu-HU" dirty="0">
                <a:solidFill>
                  <a:srgbClr val="FFFF00"/>
                </a:solidFill>
              </a:rPr>
              <a:t> </a:t>
            </a:r>
            <a:r>
              <a:rPr lang="hu-HU" dirty="0" smtClean="0">
                <a:solidFill>
                  <a:srgbClr val="FFFF00"/>
                </a:solidFill>
              </a:rPr>
              <a:t>an </a:t>
            </a:r>
            <a:r>
              <a:rPr lang="hu-HU" dirty="0" err="1" smtClean="0">
                <a:solidFill>
                  <a:srgbClr val="FFFF00"/>
                </a:solidFill>
              </a:rPr>
              <a:t>object</a:t>
            </a:r>
            <a:r>
              <a:rPr lang="hu-HU" dirty="0" smtClean="0">
                <a:solidFill>
                  <a:srgbClr val="FFFF00"/>
                </a:solidFill>
              </a:rPr>
              <a:t> </a:t>
            </a:r>
            <a:r>
              <a:rPr lang="hu-HU" dirty="0" err="1" smtClean="0">
                <a:solidFill>
                  <a:srgbClr val="FFFF00"/>
                </a:solidFill>
              </a:rPr>
              <a:t>with</a:t>
            </a:r>
            <a:r>
              <a:rPr lang="hu-HU" dirty="0" smtClean="0">
                <a:solidFill>
                  <a:srgbClr val="FFFF00"/>
                </a:solidFill>
              </a:rPr>
              <a:t> </a:t>
            </a:r>
            <a:r>
              <a:rPr lang="hu-HU" dirty="0" err="1" smtClean="0">
                <a:solidFill>
                  <a:srgbClr val="FFFF00"/>
                </a:solidFill>
              </a:rPr>
              <a:t>assigned</a:t>
            </a:r>
            <a:r>
              <a:rPr lang="hu-HU" dirty="0" smtClean="0">
                <a:solidFill>
                  <a:srgbClr val="FFFF00"/>
                </a:solidFill>
              </a:rPr>
              <a:t> </a:t>
            </a:r>
            <a:r>
              <a:rPr lang="hu-HU" dirty="0" err="1" smtClean="0">
                <a:solidFill>
                  <a:srgbClr val="FFFF00"/>
                </a:solidFill>
              </a:rPr>
              <a:t>properties</a:t>
            </a:r>
            <a:endParaRPr lang="hu-HU" dirty="0" smtClean="0"/>
          </a:p>
          <a:p>
            <a:r>
              <a:rPr lang="hu-HU" sz="2400" dirty="0" err="1"/>
              <a:t>let</a:t>
            </a:r>
            <a:r>
              <a:rPr lang="hu-HU" sz="2400" dirty="0"/>
              <a:t> </a:t>
            </a:r>
            <a:r>
              <a:rPr lang="hu-HU" sz="2400" b="1" dirty="0" smtClean="0">
                <a:solidFill>
                  <a:srgbClr val="FFC000"/>
                </a:solidFill>
              </a:rPr>
              <a:t>myCar2</a:t>
            </a:r>
            <a:r>
              <a:rPr lang="hu-HU" sz="2400" dirty="0" smtClean="0"/>
              <a:t> </a:t>
            </a:r>
            <a:r>
              <a:rPr lang="hu-HU" sz="2400" dirty="0"/>
              <a:t>= </a:t>
            </a:r>
            <a:r>
              <a:rPr lang="hu-HU" sz="2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new</a:t>
            </a:r>
            <a:r>
              <a:rPr lang="hu-HU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sz="2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Car</a:t>
            </a:r>
            <a:r>
              <a:rPr lang="hu-HU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sz="2400" dirty="0" smtClean="0"/>
              <a:t>’</a:t>
            </a:r>
            <a:r>
              <a:rPr lang="hu-HU" sz="2400" dirty="0" err="1" smtClean="0"/>
              <a:t>Toyota</a:t>
            </a:r>
            <a:r>
              <a:rPr lang="hu-HU" sz="2400" dirty="0" smtClean="0"/>
              <a:t>’, ’</a:t>
            </a:r>
            <a:r>
              <a:rPr lang="hu-HU" sz="2400" dirty="0" err="1" smtClean="0"/>
              <a:t>blue</a:t>
            </a:r>
            <a:r>
              <a:rPr lang="hu-HU" sz="2400" dirty="0" smtClean="0"/>
              <a:t>’</a:t>
            </a:r>
            <a:r>
              <a:rPr lang="hu-HU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r>
              <a:rPr lang="hu-HU" sz="2400" dirty="0" smtClean="0"/>
              <a:t>; </a:t>
            </a:r>
            <a:r>
              <a:rPr lang="hu-HU" dirty="0" smtClean="0">
                <a:solidFill>
                  <a:srgbClr val="FFFF00"/>
                </a:solidFill>
              </a:rPr>
              <a:t>//</a:t>
            </a:r>
            <a:r>
              <a:rPr lang="hu-HU" dirty="0">
                <a:solidFill>
                  <a:srgbClr val="FFFF00"/>
                </a:solidFill>
              </a:rPr>
              <a:t> </a:t>
            </a:r>
            <a:r>
              <a:rPr lang="hu-HU" dirty="0" err="1">
                <a:solidFill>
                  <a:srgbClr val="FFFF00"/>
                </a:solidFill>
              </a:rPr>
              <a:t>Create</a:t>
            </a:r>
            <a:r>
              <a:rPr lang="hu-HU" dirty="0">
                <a:solidFill>
                  <a:srgbClr val="FFFF00"/>
                </a:solidFill>
              </a:rPr>
              <a:t> an </a:t>
            </a:r>
            <a:r>
              <a:rPr lang="hu-HU" dirty="0" err="1">
                <a:solidFill>
                  <a:srgbClr val="FFFF00"/>
                </a:solidFill>
              </a:rPr>
              <a:t>object</a:t>
            </a:r>
            <a:r>
              <a:rPr lang="hu-HU" dirty="0">
                <a:solidFill>
                  <a:srgbClr val="FFFF00"/>
                </a:solidFill>
              </a:rPr>
              <a:t> </a:t>
            </a:r>
            <a:r>
              <a:rPr lang="hu-HU" dirty="0" err="1">
                <a:solidFill>
                  <a:srgbClr val="FFFF00"/>
                </a:solidFill>
              </a:rPr>
              <a:t>with</a:t>
            </a:r>
            <a:r>
              <a:rPr lang="hu-HU" dirty="0">
                <a:solidFill>
                  <a:srgbClr val="FFFF00"/>
                </a:solidFill>
              </a:rPr>
              <a:t> </a:t>
            </a:r>
            <a:r>
              <a:rPr lang="hu-HU" dirty="0" err="1">
                <a:solidFill>
                  <a:srgbClr val="FFFF00"/>
                </a:solidFill>
              </a:rPr>
              <a:t>assigned</a:t>
            </a:r>
            <a:r>
              <a:rPr lang="hu-HU" sz="2000" dirty="0">
                <a:solidFill>
                  <a:srgbClr val="FFFF00"/>
                </a:solidFill>
              </a:rPr>
              <a:t> </a:t>
            </a:r>
            <a:r>
              <a:rPr lang="hu-HU" sz="2000" dirty="0" err="1">
                <a:solidFill>
                  <a:srgbClr val="FFFF00"/>
                </a:solidFill>
              </a:rPr>
              <a:t>properties</a:t>
            </a:r>
            <a:endParaRPr lang="en-US" sz="2000" dirty="0"/>
          </a:p>
          <a:p>
            <a:r>
              <a:rPr lang="hu-HU" sz="2400" dirty="0" smtClean="0"/>
              <a:t>…</a:t>
            </a:r>
          </a:p>
          <a:p>
            <a:r>
              <a:rPr lang="hu-HU" sz="2400" dirty="0" err="1"/>
              <a:t>let</a:t>
            </a:r>
            <a:r>
              <a:rPr lang="hu-HU" sz="2400" dirty="0"/>
              <a:t> </a:t>
            </a:r>
            <a:r>
              <a:rPr lang="hu-HU" sz="2400" b="1" dirty="0" err="1" smtClean="0">
                <a:solidFill>
                  <a:srgbClr val="FFC000"/>
                </a:solidFill>
              </a:rPr>
              <a:t>myCarN</a:t>
            </a:r>
            <a:r>
              <a:rPr lang="hu-HU" sz="2400" dirty="0" smtClean="0"/>
              <a:t>= </a:t>
            </a:r>
            <a:r>
              <a:rPr lang="hu-HU" sz="2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new</a:t>
            </a:r>
            <a:r>
              <a:rPr lang="hu-HU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sz="2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Car</a:t>
            </a:r>
            <a:r>
              <a:rPr lang="hu-HU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sz="2400" dirty="0" smtClean="0"/>
              <a:t>’BMW’, ’</a:t>
            </a:r>
            <a:r>
              <a:rPr lang="hu-HU" sz="2400" dirty="0" err="1" smtClean="0"/>
              <a:t>green</a:t>
            </a:r>
            <a:r>
              <a:rPr lang="hu-HU" sz="2400" dirty="0" smtClean="0"/>
              <a:t>’</a:t>
            </a:r>
            <a:r>
              <a:rPr lang="hu-HU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r>
              <a:rPr lang="hu-HU" sz="2400" dirty="0" smtClean="0"/>
              <a:t>; </a:t>
            </a:r>
            <a:r>
              <a:rPr lang="hu-HU" dirty="0" smtClean="0">
                <a:solidFill>
                  <a:srgbClr val="FFFF00"/>
                </a:solidFill>
              </a:rPr>
              <a:t>//</a:t>
            </a:r>
            <a:r>
              <a:rPr lang="hu-HU" dirty="0">
                <a:solidFill>
                  <a:srgbClr val="FFFF00"/>
                </a:solidFill>
              </a:rPr>
              <a:t> </a:t>
            </a:r>
            <a:r>
              <a:rPr lang="hu-HU" dirty="0" err="1">
                <a:solidFill>
                  <a:srgbClr val="FFFF00"/>
                </a:solidFill>
              </a:rPr>
              <a:t>Create</a:t>
            </a:r>
            <a:r>
              <a:rPr lang="hu-HU" dirty="0">
                <a:solidFill>
                  <a:srgbClr val="FFFF00"/>
                </a:solidFill>
              </a:rPr>
              <a:t> an </a:t>
            </a:r>
            <a:r>
              <a:rPr lang="hu-HU" dirty="0" err="1">
                <a:solidFill>
                  <a:srgbClr val="FFFF00"/>
                </a:solidFill>
              </a:rPr>
              <a:t>object</a:t>
            </a:r>
            <a:r>
              <a:rPr lang="hu-HU" dirty="0">
                <a:solidFill>
                  <a:srgbClr val="FFFF00"/>
                </a:solidFill>
              </a:rPr>
              <a:t> </a:t>
            </a:r>
            <a:r>
              <a:rPr lang="hu-HU" dirty="0" err="1">
                <a:solidFill>
                  <a:srgbClr val="FFFF00"/>
                </a:solidFill>
              </a:rPr>
              <a:t>with</a:t>
            </a:r>
            <a:r>
              <a:rPr lang="hu-HU" dirty="0">
                <a:solidFill>
                  <a:srgbClr val="FFFF00"/>
                </a:solidFill>
              </a:rPr>
              <a:t> </a:t>
            </a:r>
            <a:r>
              <a:rPr lang="hu-HU" dirty="0" err="1">
                <a:solidFill>
                  <a:srgbClr val="FFFF00"/>
                </a:solidFill>
              </a:rPr>
              <a:t>assigned</a:t>
            </a:r>
            <a:r>
              <a:rPr lang="hu-HU" dirty="0">
                <a:solidFill>
                  <a:srgbClr val="FFFF00"/>
                </a:solidFill>
              </a:rPr>
              <a:t> </a:t>
            </a:r>
            <a:r>
              <a:rPr lang="hu-HU" dirty="0" err="1" smtClean="0">
                <a:solidFill>
                  <a:srgbClr val="FFFF00"/>
                </a:solidFill>
              </a:rPr>
              <a:t>properties</a:t>
            </a:r>
            <a:endParaRPr lang="en-US" dirty="0"/>
          </a:p>
        </p:txBody>
      </p:sp>
      <p:sp>
        <p:nvSpPr>
          <p:cNvPr id="6" name="Szövegdoboz 5"/>
          <p:cNvSpPr txBox="1"/>
          <p:nvPr/>
        </p:nvSpPr>
        <p:spPr>
          <a:xfrm>
            <a:off x="8489091" y="3526658"/>
            <a:ext cx="2977979" cy="923330"/>
          </a:xfrm>
          <a:prstGeom prst="rect">
            <a:avLst/>
          </a:prstGeom>
          <a:solidFill>
            <a:schemeClr val="tx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C</a:t>
            </a:r>
            <a:r>
              <a:rPr lang="en-US" dirty="0" err="1" smtClean="0"/>
              <a:t>reate</a:t>
            </a:r>
            <a:r>
              <a:rPr lang="en-US" dirty="0" smtClean="0"/>
              <a:t> </a:t>
            </a:r>
            <a:r>
              <a:rPr lang="en-US" dirty="0"/>
              <a:t>an object with a User-Defined </a:t>
            </a:r>
            <a:r>
              <a:rPr lang="en-US" dirty="0" err="1" smtClean="0"/>
              <a:t>Functio</a:t>
            </a:r>
            <a:r>
              <a:rPr lang="hu-HU" dirty="0" smtClean="0"/>
              <a:t>n -&gt; </a:t>
            </a:r>
            <a:r>
              <a:rPr lang="hu-HU" b="1" dirty="0" err="1" smtClean="0"/>
              <a:t>Object</a:t>
            </a:r>
            <a:r>
              <a:rPr lang="hu-HU" b="1" dirty="0" smtClean="0"/>
              <a:t> </a:t>
            </a:r>
            <a:r>
              <a:rPr lang="hu-HU" b="1" dirty="0" err="1" smtClean="0"/>
              <a:t>Constructor</a:t>
            </a:r>
            <a:endParaRPr lang="hu-HU" b="1" dirty="0"/>
          </a:p>
        </p:txBody>
      </p:sp>
      <p:sp>
        <p:nvSpPr>
          <p:cNvPr id="11" name="Lekerekített téglalap 10"/>
          <p:cNvSpPr/>
          <p:nvPr/>
        </p:nvSpPr>
        <p:spPr>
          <a:xfrm>
            <a:off x="222422" y="3005619"/>
            <a:ext cx="4695567" cy="1873076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Szövegdoboz 12"/>
          <p:cNvSpPr txBox="1"/>
          <p:nvPr/>
        </p:nvSpPr>
        <p:spPr>
          <a:xfrm>
            <a:off x="4609070" y="3526658"/>
            <a:ext cx="2619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b="1" dirty="0" err="1">
                <a:solidFill>
                  <a:srgbClr val="00B0F0"/>
                </a:solidFill>
              </a:rPr>
              <a:t>Object</a:t>
            </a:r>
            <a:r>
              <a:rPr lang="hu-HU" sz="2400" b="1" dirty="0">
                <a:solidFill>
                  <a:srgbClr val="00B0F0"/>
                </a:solidFill>
              </a:rPr>
              <a:t> </a:t>
            </a:r>
            <a:r>
              <a:rPr lang="hu-HU" sz="2400" b="1" dirty="0" err="1">
                <a:solidFill>
                  <a:srgbClr val="00B0F0"/>
                </a:solidFill>
              </a:rPr>
              <a:t>Constructor</a:t>
            </a:r>
            <a:endParaRPr lang="hu-HU" sz="2400" b="1" dirty="0">
              <a:solidFill>
                <a:srgbClr val="00B0F0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9370257" y="1580197"/>
            <a:ext cx="2430446" cy="1200329"/>
          </a:xfrm>
          <a:prstGeom prst="rect">
            <a:avLst/>
          </a:prstGeom>
          <a:solidFill>
            <a:schemeClr val="accent4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hu-HU" sz="2400" dirty="0" err="1" smtClean="0"/>
              <a:t>let</a:t>
            </a:r>
            <a:r>
              <a:rPr lang="hu-HU" sz="2400" dirty="0" smtClean="0"/>
              <a:t> </a:t>
            </a:r>
            <a:r>
              <a:rPr lang="hu-HU" sz="2400" b="1" dirty="0" smtClean="0">
                <a:solidFill>
                  <a:srgbClr val="FFC000"/>
                </a:solidFill>
              </a:rPr>
              <a:t>car1</a:t>
            </a:r>
            <a:r>
              <a:rPr lang="hu-HU" sz="2400" dirty="0" smtClean="0"/>
              <a:t> = </a:t>
            </a:r>
            <a:r>
              <a:rPr lang="hu-HU" sz="2400" b="1" dirty="0" smtClean="0"/>
              <a:t>{</a:t>
            </a:r>
          </a:p>
          <a:p>
            <a:r>
              <a:rPr lang="hu-HU" sz="2400" dirty="0" err="1" smtClean="0"/>
              <a:t>brand</a:t>
            </a:r>
            <a:r>
              <a:rPr lang="hu-HU" sz="2400" dirty="0" smtClean="0"/>
              <a:t> = ’</a:t>
            </a:r>
            <a:r>
              <a:rPr lang="hu-HU" sz="2400" dirty="0" err="1" smtClean="0"/>
              <a:t>Ford</a:t>
            </a:r>
            <a:r>
              <a:rPr lang="hu-HU" sz="2400" dirty="0" smtClean="0"/>
              <a:t>’, </a:t>
            </a:r>
          </a:p>
          <a:p>
            <a:r>
              <a:rPr lang="hu-HU" sz="2400" dirty="0" err="1" smtClean="0"/>
              <a:t>color</a:t>
            </a:r>
            <a:r>
              <a:rPr lang="hu-HU" sz="2400" dirty="0" smtClean="0"/>
              <a:t> = ’</a:t>
            </a:r>
            <a:r>
              <a:rPr lang="hu-HU" sz="2400" dirty="0" err="1" smtClean="0"/>
              <a:t>red</a:t>
            </a:r>
            <a:r>
              <a:rPr lang="hu-HU" sz="2400" dirty="0" smtClean="0"/>
              <a:t>’</a:t>
            </a:r>
            <a:r>
              <a:rPr lang="hu-HU" sz="2400" b="1" dirty="0" smtClean="0"/>
              <a:t>}</a:t>
            </a:r>
            <a:r>
              <a:rPr lang="hu-HU" sz="2400" dirty="0" smtClean="0"/>
              <a:t>;</a:t>
            </a:r>
            <a:endParaRPr lang="en-US" sz="2000" dirty="0">
              <a:solidFill>
                <a:srgbClr val="FFFF00"/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10063479" y="728523"/>
            <a:ext cx="1919558" cy="923330"/>
          </a:xfrm>
          <a:prstGeom prst="rect">
            <a:avLst/>
          </a:prstGeom>
          <a:solidFill>
            <a:schemeClr val="tx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C</a:t>
            </a:r>
            <a:r>
              <a:rPr lang="en-US" dirty="0" err="1" smtClean="0"/>
              <a:t>reate</a:t>
            </a:r>
            <a:r>
              <a:rPr lang="en-US" dirty="0" smtClean="0"/>
              <a:t> </a:t>
            </a:r>
            <a:r>
              <a:rPr lang="en-US" dirty="0"/>
              <a:t>an </a:t>
            </a:r>
            <a:r>
              <a:rPr lang="hu-HU" dirty="0" smtClean="0"/>
              <a:t>o</a:t>
            </a:r>
            <a:r>
              <a:rPr lang="en-US" dirty="0" err="1" smtClean="0"/>
              <a:t>bject</a:t>
            </a:r>
            <a:r>
              <a:rPr lang="en-US" dirty="0" smtClean="0"/>
              <a:t> </a:t>
            </a:r>
            <a:r>
              <a:rPr lang="en-US" dirty="0"/>
              <a:t>with an </a:t>
            </a:r>
            <a:r>
              <a:rPr lang="hu-HU" b="1" dirty="0" smtClean="0"/>
              <a:t>O</a:t>
            </a:r>
            <a:r>
              <a:rPr lang="en-US" b="1" dirty="0" err="1" smtClean="0"/>
              <a:t>bject</a:t>
            </a:r>
            <a:r>
              <a:rPr lang="en-US" b="1" dirty="0" smtClean="0"/>
              <a:t> </a:t>
            </a:r>
            <a:r>
              <a:rPr lang="hu-HU" b="1" dirty="0" smtClean="0"/>
              <a:t>L</a:t>
            </a:r>
            <a:r>
              <a:rPr lang="en-US" b="1" dirty="0" err="1" smtClean="0"/>
              <a:t>iteral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2714224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8272</TotalTime>
  <Words>150</Words>
  <Application>Microsoft Office PowerPoint</Application>
  <PresentationFormat>Szélesvásznú</PresentationFormat>
  <Paragraphs>21</Paragraphs>
  <Slides>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Ion</vt:lpstr>
      <vt:lpstr> Learn JavaScript with fun, build an UFO hunter game  Object Constructor </vt:lpstr>
      <vt:lpstr>Object Constructor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More about Operators</dc:title>
  <dc:creator>. Eliot</dc:creator>
  <cp:lastModifiedBy>. Eliot</cp:lastModifiedBy>
  <cp:revision>320</cp:revision>
  <dcterms:created xsi:type="dcterms:W3CDTF">2019-02-12T21:35:40Z</dcterms:created>
  <dcterms:modified xsi:type="dcterms:W3CDTF">2019-07-12T19:27:41Z</dcterms:modified>
</cp:coreProperties>
</file>