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30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370908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 smtClean="0"/>
              <a:t>Learn </a:t>
            </a:r>
            <a:r>
              <a:rPr lang="hu-HU" sz="6800" b="1" dirty="0" smtClean="0">
                <a:solidFill>
                  <a:srgbClr val="FF0000"/>
                </a:solidFill>
              </a:rPr>
              <a:t>J</a:t>
            </a:r>
            <a:r>
              <a:rPr lang="en-US" sz="6800" b="1" dirty="0" err="1" smtClean="0"/>
              <a:t>ava</a:t>
            </a:r>
            <a:r>
              <a:rPr lang="hu-HU" sz="6800" b="1" dirty="0" smtClean="0">
                <a:solidFill>
                  <a:srgbClr val="FF0000"/>
                </a:solidFill>
              </a:rPr>
              <a:t>S</a:t>
            </a:r>
            <a:r>
              <a:rPr lang="en-US" sz="6800" b="1" dirty="0" err="1" smtClean="0"/>
              <a:t>cript</a:t>
            </a:r>
            <a:r>
              <a:rPr lang="en-US" sz="6800" b="1" dirty="0" smtClean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Classes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69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</a:t>
            </a:r>
            <a:r>
              <a:rPr lang="hu-HU" sz="69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JavaScript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hu-HU" sz="4000" dirty="0" err="1"/>
              <a:t>Classes</a:t>
            </a:r>
            <a:r>
              <a:rPr lang="hu-HU" sz="4000" dirty="0"/>
              <a:t> </a:t>
            </a:r>
            <a:r>
              <a:rPr lang="hu-HU" sz="4000" dirty="0" err="1"/>
              <a:t>in</a:t>
            </a:r>
            <a:r>
              <a:rPr lang="hu-HU" sz="4000"/>
              <a:t>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18984" y="1205607"/>
            <a:ext cx="1128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determined earlier that </a:t>
            </a:r>
            <a:r>
              <a:rPr lang="en-US" dirty="0"/>
              <a:t>JavaScript is a prototype-based language that doesn't have the concept of classes. However, the ES6 </a:t>
            </a:r>
            <a:r>
              <a:rPr lang="hu-HU" dirty="0"/>
              <a:t>(</a:t>
            </a:r>
            <a:r>
              <a:rPr lang="hu-HU" dirty="0" err="1"/>
              <a:t>ECMAScript</a:t>
            </a:r>
            <a:r>
              <a:rPr lang="hu-HU" dirty="0"/>
              <a:t> </a:t>
            </a:r>
            <a:r>
              <a:rPr lang="hu-HU" dirty="0"/>
              <a:t>2015) </a:t>
            </a:r>
            <a:r>
              <a:rPr lang="en-US" dirty="0"/>
              <a:t>standard </a:t>
            </a:r>
            <a:r>
              <a:rPr lang="en-US" dirty="0"/>
              <a:t>introduces a new class syntax to JavaScript.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482942" y="2319777"/>
            <a:ext cx="11319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Now, you can use classes in JavaScript. However, they are just syntactical sugar, which means that behind the scenes, </a:t>
            </a:r>
            <a:r>
              <a:rPr lang="en-US" sz="2800" dirty="0">
                <a:solidFill>
                  <a:srgbClr val="FFFF00"/>
                </a:solidFill>
              </a:rPr>
              <a:t>JavaScript is still based on prototypes</a:t>
            </a:r>
            <a:r>
              <a:rPr lang="en-US" dirty="0"/>
              <a:t>. It's just a syntax that makes writing code more straightforward, but also hides the prototypal nature of JavaScript from new developers.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2942" y="3864834"/>
            <a:ext cx="723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JavaScript, classes are the special type of functions. We can define the class just like function declarations and function expressions.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9194799" y="4266693"/>
            <a:ext cx="2422613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b="1" dirty="0" err="1">
                <a:solidFill>
                  <a:srgbClr val="FFC000"/>
                </a:solidFill>
              </a:rPr>
              <a:t>MyClass</a:t>
            </a:r>
            <a:r>
              <a:rPr lang="hu-HU" dirty="0"/>
              <a:t> {</a:t>
            </a:r>
          </a:p>
          <a:p>
            <a:r>
              <a:rPr lang="hu-HU" dirty="0"/>
              <a:t>  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class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/>
              <a:t>  </a:t>
            </a:r>
            <a:r>
              <a:rPr lang="hu-HU" b="1" dirty="0" err="1">
                <a:solidFill>
                  <a:srgbClr val="00B0F0"/>
                </a:solidFill>
              </a:rPr>
              <a:t>constructor</a:t>
            </a:r>
            <a:r>
              <a:rPr lang="hu-HU" b="1" dirty="0">
                <a:solidFill>
                  <a:srgbClr val="00B0F0"/>
                </a:solidFill>
              </a:rPr>
              <a:t>()</a:t>
            </a:r>
            <a:r>
              <a:rPr lang="hu-HU" dirty="0"/>
              <a:t> { ... }</a:t>
            </a:r>
          </a:p>
          <a:p>
            <a:r>
              <a:rPr lang="hu-HU" dirty="0"/>
              <a:t>  method1() { ... }</a:t>
            </a:r>
          </a:p>
          <a:p>
            <a:r>
              <a:rPr lang="hu-HU" dirty="0"/>
              <a:t>  method2() { ... }</a:t>
            </a:r>
          </a:p>
          <a:p>
            <a:r>
              <a:rPr lang="hu-HU" dirty="0"/>
              <a:t>  method3() { ... }</a:t>
            </a:r>
          </a:p>
          <a:p>
            <a:r>
              <a:rPr lang="hu-HU" dirty="0"/>
              <a:t>  ...</a:t>
            </a:r>
          </a:p>
          <a:p>
            <a:r>
              <a:rPr lang="hu-HU" dirty="0"/>
              <a:t>}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021570" y="5270452"/>
            <a:ext cx="617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</a:t>
            </a:r>
            <a:r>
              <a:rPr lang="en-US" b="1" dirty="0"/>
              <a:t>new </a:t>
            </a:r>
            <a:r>
              <a:rPr lang="en-US" b="1" dirty="0" err="1">
                <a:solidFill>
                  <a:srgbClr val="FFC000"/>
                </a:solidFill>
              </a:rPr>
              <a:t>MyClass</a:t>
            </a:r>
            <a:r>
              <a:rPr lang="en-US" b="1" dirty="0">
                <a:solidFill>
                  <a:srgbClr val="FFC000"/>
                </a:solidFill>
              </a:rPr>
              <a:t>() </a:t>
            </a:r>
            <a:r>
              <a:rPr lang="en-US" dirty="0"/>
              <a:t>creates a new object with all the listed </a:t>
            </a:r>
            <a:r>
              <a:rPr lang="en-US" dirty="0" smtClean="0"/>
              <a:t>methods.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00B0F0"/>
                </a:solidFill>
              </a:rPr>
              <a:t>constructor() </a:t>
            </a:r>
            <a:r>
              <a:rPr lang="en-US" dirty="0"/>
              <a:t>method is called automatically by new, so we can initialize the object there.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8842975" y="3815111"/>
            <a:ext cx="312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The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5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9654</TotalTime>
  <Words>186</Words>
  <Application>Microsoft Office PowerPoint</Application>
  <PresentationFormat>Szélesvásznú</PresentationFormat>
  <Paragraphs>15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Classes in JavaScript </vt:lpstr>
      <vt:lpstr>Classes in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356</cp:revision>
  <dcterms:created xsi:type="dcterms:W3CDTF">2019-02-12T21:35:40Z</dcterms:created>
  <dcterms:modified xsi:type="dcterms:W3CDTF">2019-07-16T13:04:36Z</dcterms:modified>
</cp:coreProperties>
</file>