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30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370908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 smtClean="0"/>
              <a:t>Learn </a:t>
            </a:r>
            <a:r>
              <a:rPr lang="hu-HU" sz="6800" b="1" dirty="0" smtClean="0">
                <a:solidFill>
                  <a:srgbClr val="FF0000"/>
                </a:solidFill>
              </a:rPr>
              <a:t>J</a:t>
            </a:r>
            <a:r>
              <a:rPr lang="en-US" sz="6800" b="1" dirty="0" err="1" smtClean="0"/>
              <a:t>ava</a:t>
            </a:r>
            <a:r>
              <a:rPr lang="hu-HU" sz="6800" b="1" dirty="0" smtClean="0">
                <a:solidFill>
                  <a:srgbClr val="FF0000"/>
                </a:solidFill>
              </a:rPr>
              <a:t>S</a:t>
            </a:r>
            <a:r>
              <a:rPr lang="en-US" sz="6800" b="1" dirty="0" err="1" smtClean="0"/>
              <a:t>cript</a:t>
            </a:r>
            <a:r>
              <a:rPr lang="en-US" sz="6800" b="1" dirty="0" smtClean="0"/>
              <a:t> with fun, build an </a:t>
            </a:r>
            <a:r>
              <a:rPr lang="hu-HU" sz="6800" b="1" dirty="0" smtClean="0"/>
              <a:t>UFO</a:t>
            </a:r>
            <a:r>
              <a:rPr lang="en-US" sz="6800" b="1" dirty="0" smtClean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sz="69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Arrow</a:t>
            </a:r>
            <a:r>
              <a:rPr lang="hu-HU" sz="69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Function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hu-HU" sz="4000" dirty="0" err="1" smtClean="0"/>
              <a:t>Arrow</a:t>
            </a:r>
            <a:r>
              <a:rPr lang="hu-HU" sz="4000" dirty="0" smtClean="0"/>
              <a:t> </a:t>
            </a:r>
            <a:r>
              <a:rPr lang="hu-HU" sz="4000" dirty="0" err="1"/>
              <a:t>Function</a:t>
            </a:r>
            <a:r>
              <a:rPr lang="hu-HU" sz="4000" dirty="0"/>
              <a:t> </a:t>
            </a:r>
            <a:r>
              <a:rPr lang="hu-HU" sz="4000" dirty="0" err="1"/>
              <a:t>in</a:t>
            </a:r>
            <a:r>
              <a:rPr lang="hu-HU" sz="4000" dirty="0"/>
              <a:t> JavaScript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18984" y="1205607"/>
            <a:ext cx="112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Arrow functions, introduced in ES6, provides a concise way to write functions in JavaScript.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518984" y="1898292"/>
            <a:ext cx="113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Arrow functions allow us to write shorter function syntax: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152891" y="3235591"/>
            <a:ext cx="3952788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FF00"/>
                </a:solidFill>
              </a:rPr>
              <a:t>myFunction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function() {</a:t>
            </a:r>
            <a:r>
              <a:rPr lang="en-US" dirty="0"/>
              <a:t/>
            </a:r>
            <a:br>
              <a:rPr lang="en-US" dirty="0"/>
            </a:br>
            <a:r>
              <a:rPr lang="hu-HU" dirty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'Hello World</a:t>
            </a:r>
            <a:r>
              <a:rPr lang="hu-HU" dirty="0"/>
              <a:t>'</a:t>
            </a:r>
            <a:r>
              <a:rPr lang="hu-HU" dirty="0" smtClean="0"/>
              <a:t>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}</a:t>
            </a:r>
            <a:r>
              <a:rPr lang="en-US" dirty="0" smtClean="0"/>
              <a:t> 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653985" y="3235591"/>
            <a:ext cx="3952789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myFunction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hu-HU" dirty="0" smtClean="0">
                <a:solidFill>
                  <a:srgbClr val="FFC000"/>
                </a:solidFill>
              </a:rPr>
              <a:t>= </a:t>
            </a:r>
            <a:r>
              <a:rPr lang="hu-HU" dirty="0">
                <a:solidFill>
                  <a:srgbClr val="FFC000"/>
                </a:solidFill>
              </a:rPr>
              <a:t>() =&gt; </a:t>
            </a:r>
            <a:r>
              <a:rPr lang="hu-HU" dirty="0" smtClean="0">
                <a:solidFill>
                  <a:srgbClr val="FFC000"/>
                </a:solidFill>
              </a:rPr>
              <a:t>{</a:t>
            </a:r>
          </a:p>
          <a:p>
            <a:r>
              <a:rPr lang="hu-HU" dirty="0"/>
              <a:t>	</a:t>
            </a:r>
            <a:r>
              <a:rPr lang="hu-HU" dirty="0" err="1"/>
              <a:t>return</a:t>
            </a:r>
            <a:r>
              <a:rPr lang="hu-HU" dirty="0"/>
              <a:t> '</a:t>
            </a:r>
            <a:r>
              <a:rPr lang="hu-HU" dirty="0" smtClean="0"/>
              <a:t>Hello World</a:t>
            </a:r>
            <a:r>
              <a:rPr lang="hu-HU" dirty="0"/>
              <a:t>'</a:t>
            </a:r>
            <a:r>
              <a:rPr lang="hu-HU" dirty="0" smtClean="0"/>
              <a:t>;</a:t>
            </a:r>
            <a:endParaRPr lang="hu-HU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}</a:t>
            </a:r>
            <a:r>
              <a:rPr lang="en-US" dirty="0" smtClean="0"/>
              <a:t> 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656491" y="2801387"/>
            <a:ext cx="2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</a:t>
            </a:r>
            <a:r>
              <a:rPr lang="hu-HU" dirty="0" err="1" smtClean="0"/>
              <a:t>asic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syntax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962218" y="2801387"/>
            <a:ext cx="2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arrow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syntax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1152891" y="5297992"/>
            <a:ext cx="530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function has only one statement, and the statement returns a value, you can remove the brackets and the return </a:t>
            </a:r>
            <a:r>
              <a:rPr lang="en-US" dirty="0" smtClean="0"/>
              <a:t>keyword</a:t>
            </a:r>
            <a:r>
              <a:rPr lang="hu-HU" dirty="0"/>
              <a:t>.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6653986" y="5390325"/>
            <a:ext cx="395278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myFunction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hu-HU" dirty="0" smtClean="0">
                <a:solidFill>
                  <a:srgbClr val="FFC000"/>
                </a:solidFill>
              </a:rPr>
              <a:t>= </a:t>
            </a:r>
            <a:r>
              <a:rPr lang="hu-HU" dirty="0">
                <a:solidFill>
                  <a:srgbClr val="FFC000"/>
                </a:solidFill>
              </a:rPr>
              <a:t>() =&gt; </a:t>
            </a:r>
            <a:r>
              <a:rPr lang="hu-HU" dirty="0"/>
              <a:t>'</a:t>
            </a:r>
            <a:r>
              <a:rPr lang="hu-HU" dirty="0" smtClean="0"/>
              <a:t>Hello World';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57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9871</TotalTime>
  <Words>81</Words>
  <Application>Microsoft Office PowerPoint</Application>
  <PresentationFormat>Szélesvásznú</PresentationFormat>
  <Paragraphs>13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 Arrow Function </vt:lpstr>
      <vt:lpstr>Arrow Function in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362</cp:revision>
  <dcterms:created xsi:type="dcterms:W3CDTF">2019-02-12T21:35:40Z</dcterms:created>
  <dcterms:modified xsi:type="dcterms:W3CDTF">2019-07-23T21:20:13Z</dcterms:modified>
</cp:coreProperties>
</file>