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9" r:id="rId3"/>
    <p:sldId id="30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4837090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HTML and CSS 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Crash Course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- </a:t>
            </a:r>
            <a:r>
              <a:rPr lang="hu-HU" dirty="0" smtClean="0">
                <a:solidFill>
                  <a:srgbClr val="FFC000"/>
                </a:solidFill>
              </a:rPr>
              <a:t>CSS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zövegdoboz 23"/>
          <p:cNvSpPr txBox="1"/>
          <p:nvPr/>
        </p:nvSpPr>
        <p:spPr>
          <a:xfrm rot="20206947">
            <a:off x="6946612" y="1498375"/>
            <a:ext cx="280759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rgbClr val="FFC000"/>
                </a:solidFill>
              </a:rPr>
              <a:t>JavaScript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0690" y="273253"/>
            <a:ext cx="10104267" cy="807671"/>
          </a:xfrm>
        </p:spPr>
        <p:txBody>
          <a:bodyPr/>
          <a:lstStyle/>
          <a:p>
            <a:r>
              <a:rPr lang="hu-HU" sz="4000" dirty="0" smtClean="0"/>
              <a:t>HTML, CSS and JavaScript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218003" y="6365284"/>
            <a:ext cx="280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 smtClean="0"/>
              <a:t>Styling</a:t>
            </a:r>
            <a:r>
              <a:rPr lang="hu-HU" sz="2000" dirty="0" smtClean="0"/>
              <a:t>, </a:t>
            </a:r>
            <a:r>
              <a:rPr lang="hu-HU" sz="2000" dirty="0" err="1" smtClean="0"/>
              <a:t>presentation</a:t>
            </a:r>
            <a:endParaRPr lang="hu-HU" sz="20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732173" y="6365284"/>
            <a:ext cx="311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 smtClean="0"/>
              <a:t>Functionality</a:t>
            </a:r>
            <a:r>
              <a:rPr lang="hu-HU" sz="2000" dirty="0"/>
              <a:t>, </a:t>
            </a:r>
            <a:r>
              <a:rPr lang="hu-HU" sz="2000" dirty="0" err="1"/>
              <a:t>behavior</a:t>
            </a:r>
            <a:endParaRPr lang="hu-HU" sz="20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38" y="2047211"/>
            <a:ext cx="2367185" cy="427341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15" y="1968472"/>
            <a:ext cx="2392629" cy="436262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733" y="1630497"/>
            <a:ext cx="4040000" cy="4658738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1146853" y="6365284"/>
            <a:ext cx="280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 smtClean="0"/>
              <a:t>Structure</a:t>
            </a:r>
            <a:endParaRPr lang="hu-HU" sz="2000" dirty="0"/>
          </a:p>
        </p:txBody>
      </p:sp>
      <p:sp>
        <p:nvSpPr>
          <p:cNvPr id="8" name="Szövegdoboz 7"/>
          <p:cNvSpPr txBox="1"/>
          <p:nvPr/>
        </p:nvSpPr>
        <p:spPr>
          <a:xfrm rot="20206947">
            <a:off x="1060757" y="1498379"/>
            <a:ext cx="280759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FFC000"/>
                </a:solidFill>
              </a:rPr>
              <a:t>HTML</a:t>
            </a:r>
          </a:p>
        </p:txBody>
      </p:sp>
      <p:sp>
        <p:nvSpPr>
          <p:cNvPr id="23" name="Szövegdoboz 22"/>
          <p:cNvSpPr txBox="1"/>
          <p:nvPr/>
        </p:nvSpPr>
        <p:spPr>
          <a:xfrm rot="20206947">
            <a:off x="3941598" y="1498378"/>
            <a:ext cx="280759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FFC000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0164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smtClean="0"/>
              <a:t>CSS </a:t>
            </a:r>
            <a:r>
              <a:rPr lang="hu-HU" sz="4000" dirty="0" err="1"/>
              <a:t>o</a:t>
            </a:r>
            <a:r>
              <a:rPr lang="hu-HU" sz="4000" dirty="0" err="1" smtClean="0"/>
              <a:t>verview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230737" y="1491125"/>
            <a:ext cx="1176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HTML, CSS is not really a programming language. It is not a markup language </a:t>
            </a:r>
            <a:r>
              <a:rPr lang="en-US" dirty="0" smtClean="0"/>
              <a:t>either</a:t>
            </a:r>
            <a:r>
              <a:rPr lang="hu-HU" dirty="0"/>
              <a:t>,</a:t>
            </a:r>
            <a:r>
              <a:rPr lang="en-US" dirty="0" smtClean="0"/>
              <a:t> </a:t>
            </a:r>
            <a:r>
              <a:rPr lang="en-US" dirty="0"/>
              <a:t>it is a </a:t>
            </a:r>
            <a:r>
              <a:rPr lang="en-US" u="sng" dirty="0"/>
              <a:t>style sheet language</a:t>
            </a:r>
            <a:r>
              <a:rPr lang="en-US" dirty="0"/>
              <a:t>. This means that it lets you apply styles selectively to elements in HTML documents.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5590087" y="3703229"/>
            <a:ext cx="640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C000"/>
                </a:solidFill>
              </a:rPr>
              <a:t>Declaration</a:t>
            </a:r>
            <a:r>
              <a:rPr lang="hu-HU" dirty="0" smtClean="0">
                <a:solidFill>
                  <a:srgbClr val="FFC000"/>
                </a:solidFill>
              </a:rPr>
              <a:t>:</a:t>
            </a:r>
            <a:r>
              <a:rPr lang="en-US" dirty="0" smtClean="0"/>
              <a:t> </a:t>
            </a:r>
            <a:r>
              <a:rPr lang="hu-HU" dirty="0" smtClean="0"/>
              <a:t>S</a:t>
            </a:r>
            <a:r>
              <a:rPr lang="en-US" dirty="0" err="1" smtClean="0"/>
              <a:t>pecifying</a:t>
            </a:r>
            <a:r>
              <a:rPr lang="en-US" dirty="0" smtClean="0"/>
              <a:t> </a:t>
            </a:r>
            <a:r>
              <a:rPr lang="en-US" dirty="0"/>
              <a:t>which of the element's properties</a:t>
            </a:r>
            <a:r>
              <a:rPr lang="en-US" b="1" dirty="0"/>
              <a:t> </a:t>
            </a:r>
            <a:r>
              <a:rPr lang="en-US" dirty="0"/>
              <a:t>you want to </a:t>
            </a:r>
            <a:r>
              <a:rPr lang="en-US" dirty="0" smtClean="0"/>
              <a:t>style</a:t>
            </a:r>
            <a:r>
              <a:rPr lang="hu-HU" dirty="0" smtClean="0"/>
              <a:t> and </a:t>
            </a:r>
            <a:r>
              <a:rPr lang="hu-HU" dirty="0" err="1" smtClean="0"/>
              <a:t>how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23555" y="2829857"/>
            <a:ext cx="128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solidFill>
                  <a:srgbClr val="FF0000"/>
                </a:solidFill>
              </a:rPr>
              <a:t>selector</a:t>
            </a:r>
            <a:endParaRPr lang="hu-HU" sz="2000" b="1" dirty="0">
              <a:solidFill>
                <a:srgbClr val="FF0000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5590086" y="2829857"/>
            <a:ext cx="614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C000"/>
                </a:solidFill>
              </a:rPr>
              <a:t>Selector</a:t>
            </a:r>
            <a:r>
              <a:rPr lang="hu-HU" dirty="0" smtClean="0">
                <a:solidFill>
                  <a:srgbClr val="FFC000"/>
                </a:solidFill>
              </a:rPr>
              <a:t>: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/>
              <a:t>It selects the element(s) to be styled (in this case, &lt;p&gt; elements).</a:t>
            </a:r>
            <a:endParaRPr lang="hu-HU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3088389" y="5404484"/>
            <a:ext cx="1307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hu-HU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roperty</a:t>
            </a:r>
            <a:r>
              <a:rPr lang="hu-HU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endParaRPr lang="hu-HU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03" y="3312690"/>
            <a:ext cx="3277573" cy="1810687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>
          <a:xfrm>
            <a:off x="1026633" y="3229967"/>
            <a:ext cx="477264" cy="796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3253079" y="3683850"/>
            <a:ext cx="740507" cy="17034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1985023" y="3683850"/>
            <a:ext cx="1103366" cy="170341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/>
          <p:cNvSpPr txBox="1"/>
          <p:nvPr/>
        </p:nvSpPr>
        <p:spPr>
          <a:xfrm>
            <a:off x="1865736" y="5419302"/>
            <a:ext cx="13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property</a:t>
            </a:r>
            <a:endParaRPr lang="hu-HU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1865737" y="3048800"/>
            <a:ext cx="2292540" cy="151138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/>
          <p:cNvSpPr txBox="1"/>
          <p:nvPr/>
        </p:nvSpPr>
        <p:spPr>
          <a:xfrm>
            <a:off x="2353108" y="2644009"/>
            <a:ext cx="162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solidFill>
                  <a:srgbClr val="FFFF00"/>
                </a:solidFill>
              </a:rPr>
              <a:t>declaration</a:t>
            </a:r>
            <a:endParaRPr lang="hu-HU" sz="2000" b="1" dirty="0">
              <a:solidFill>
                <a:srgbClr val="FFFF00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5590087" y="4567482"/>
            <a:ext cx="640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C000"/>
                </a:solidFill>
              </a:rPr>
              <a:t>Property</a:t>
            </a:r>
            <a:r>
              <a:rPr lang="hu-HU" dirty="0" smtClean="0">
                <a:solidFill>
                  <a:srgbClr val="FFC000"/>
                </a:solidFill>
              </a:rPr>
              <a:t>:</a:t>
            </a:r>
            <a:r>
              <a:rPr lang="en-US" dirty="0" smtClean="0"/>
              <a:t> </a:t>
            </a:r>
            <a:r>
              <a:rPr lang="hu-HU" dirty="0"/>
              <a:t>T</a:t>
            </a:r>
            <a:r>
              <a:rPr lang="en-US" dirty="0" smtClean="0"/>
              <a:t>he </a:t>
            </a:r>
            <a:r>
              <a:rPr lang="en-US" dirty="0"/>
              <a:t>element's </a:t>
            </a:r>
            <a:r>
              <a:rPr lang="en-US" dirty="0" err="1" smtClean="0"/>
              <a:t>propert</a:t>
            </a:r>
            <a:r>
              <a:rPr lang="hu-HU" dirty="0" smtClean="0"/>
              <a:t>y</a:t>
            </a:r>
            <a:r>
              <a:rPr lang="en-US" b="1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want to </a:t>
            </a:r>
            <a:r>
              <a:rPr lang="en-US" dirty="0" smtClean="0"/>
              <a:t>style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5590086" y="5387267"/>
            <a:ext cx="640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C000"/>
                </a:solidFill>
              </a:rPr>
              <a:t>Property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value</a:t>
            </a:r>
            <a:r>
              <a:rPr lang="hu-HU" dirty="0" smtClean="0">
                <a:solidFill>
                  <a:srgbClr val="FFC000"/>
                </a:solidFill>
              </a:rPr>
              <a:t>:</a:t>
            </a:r>
            <a:r>
              <a:rPr lang="en-US" dirty="0" smtClean="0"/>
              <a:t> </a:t>
            </a:r>
            <a:r>
              <a:rPr lang="hu-HU" dirty="0"/>
              <a:t>T</a:t>
            </a:r>
            <a:r>
              <a:rPr lang="hu-HU" dirty="0" smtClean="0"/>
              <a:t>he </a:t>
            </a:r>
            <a:r>
              <a:rPr lang="hu-HU" dirty="0" err="1" smtClean="0"/>
              <a:t>value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element’s</a:t>
            </a:r>
            <a:r>
              <a:rPr lang="hu-HU" dirty="0" smtClean="0"/>
              <a:t> </a:t>
            </a:r>
            <a:r>
              <a:rPr lang="hu-HU" dirty="0" err="1" smtClean="0"/>
              <a:t>property</a:t>
            </a:r>
            <a:r>
              <a:rPr lang="hu-HU" dirty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want to </a:t>
            </a:r>
            <a:r>
              <a:rPr lang="en-US" dirty="0" smtClean="0"/>
              <a:t>style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10781</TotalTime>
  <Words>115</Words>
  <Application>Microsoft Office PowerPoint</Application>
  <PresentationFormat>Szélesvásznú</PresentationFormat>
  <Paragraphs>18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Learn JavaScript with fun, build an UFO hunter game HTML and CSS  Crash Course - CSS </vt:lpstr>
      <vt:lpstr>HTML, CSS and JavaScript</vt:lpstr>
      <vt:lpstr>CSS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461</cp:revision>
  <dcterms:created xsi:type="dcterms:W3CDTF">2019-02-12T21:35:40Z</dcterms:created>
  <dcterms:modified xsi:type="dcterms:W3CDTF">2019-07-26T16:17:10Z</dcterms:modified>
</cp:coreProperties>
</file>