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5" r:id="rId3"/>
    <p:sldId id="30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4837090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DOM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the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Document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Object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Model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smtClean="0"/>
              <a:t>DOM </a:t>
            </a:r>
            <a:r>
              <a:rPr lang="hu-HU" sz="4000" dirty="0" err="1"/>
              <a:t>o</a:t>
            </a:r>
            <a:r>
              <a:rPr lang="hu-HU" sz="4000" dirty="0" err="1" smtClean="0"/>
              <a:t>verview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450761" y="1516762"/>
            <a:ext cx="1116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web page is loaded, the browser creates a </a:t>
            </a:r>
            <a:r>
              <a:rPr lang="en-US" b="1" u="sng" dirty="0"/>
              <a:t>Document Object Model </a:t>
            </a:r>
            <a:r>
              <a:rPr lang="hu-HU" b="1" u="sng" dirty="0" smtClean="0"/>
              <a:t>(DOM)</a:t>
            </a:r>
            <a:r>
              <a:rPr lang="hu-HU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page. </a:t>
            </a:r>
            <a:r>
              <a:rPr lang="en-US" dirty="0" smtClean="0"/>
              <a:t>It </a:t>
            </a:r>
            <a:r>
              <a:rPr lang="en-US" dirty="0"/>
              <a:t>represents the page so that programs can change the document structure, style, and content. 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450761" y="3065694"/>
            <a:ext cx="1116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DOM is an object-oriented representation of the web page, which can be modified with a scripting language such as JavaScript.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450760" y="4614729"/>
            <a:ext cx="1090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DOM represents a document with a logical tree. Each branch of the tree ends in a node, and each node contains object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26616" y="227406"/>
            <a:ext cx="5285500" cy="807671"/>
          </a:xfrm>
        </p:spPr>
        <p:txBody>
          <a:bodyPr/>
          <a:lstStyle/>
          <a:p>
            <a:r>
              <a:rPr lang="hu-HU" sz="4000" dirty="0" smtClean="0"/>
              <a:t>DOM </a:t>
            </a:r>
            <a:r>
              <a:rPr lang="hu-HU" sz="4000" dirty="0" err="1">
                <a:solidFill>
                  <a:schemeClr val="tx1"/>
                </a:solidFill>
              </a:rPr>
              <a:t>tree</a:t>
            </a:r>
            <a:r>
              <a:rPr lang="hu-HU" sz="4000" dirty="0">
                <a:solidFill>
                  <a:schemeClr val="tx1"/>
                </a:solidFill>
              </a:rPr>
              <a:t> of </a:t>
            </a:r>
            <a:r>
              <a:rPr lang="hu-HU" sz="4000" dirty="0" err="1">
                <a:solidFill>
                  <a:schemeClr val="tx1"/>
                </a:solidFill>
              </a:rPr>
              <a:t>objects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09570" y="401147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document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876960" y="1049566"/>
            <a:ext cx="1893195" cy="5795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Root</a:t>
            </a:r>
            <a:r>
              <a:rPr lang="hu-HU" dirty="0" smtClean="0"/>
              <a:t> </a:t>
            </a:r>
            <a:r>
              <a:rPr lang="hu-HU" dirty="0" err="1" smtClean="0"/>
              <a:t>element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&lt;</a:t>
            </a:r>
            <a:r>
              <a:rPr lang="hu-HU" dirty="0" err="1" smtClean="0"/>
              <a:t>html</a:t>
            </a:r>
            <a:r>
              <a:rPr lang="hu-HU" dirty="0" smtClean="0"/>
              <a:t>&gt;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2040238" y="1687729"/>
            <a:ext cx="1893195" cy="5795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Element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&lt;</a:t>
            </a:r>
            <a:r>
              <a:rPr lang="hu-HU" dirty="0" err="1" smtClean="0"/>
              <a:t>head</a:t>
            </a:r>
            <a:r>
              <a:rPr lang="hu-HU" dirty="0" smtClean="0"/>
              <a:t>&gt;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2040238" y="3543602"/>
            <a:ext cx="1893195" cy="5795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Element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&lt;body&gt;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367551" y="2325892"/>
            <a:ext cx="1893195" cy="5795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Element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&lt;</a:t>
            </a:r>
            <a:r>
              <a:rPr lang="hu-HU" dirty="0" err="1" smtClean="0"/>
              <a:t>title</a:t>
            </a:r>
            <a:r>
              <a:rPr lang="hu-HU" dirty="0" smtClean="0"/>
              <a:t>&gt;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3367551" y="4181765"/>
            <a:ext cx="1893195" cy="579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Element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&lt;h1&gt;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3367551" y="5458091"/>
            <a:ext cx="1893195" cy="579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Element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&lt;a&gt;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5556081" y="5458091"/>
            <a:ext cx="1893195" cy="5795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Attribute</a:t>
            </a:r>
            <a:r>
              <a:rPr lang="hu-HU" dirty="0" smtClean="0"/>
              <a:t>:</a:t>
            </a:r>
          </a:p>
          <a:p>
            <a:pPr algn="ctr"/>
            <a:r>
              <a:rPr lang="hu-HU" dirty="0" err="1" smtClean="0"/>
              <a:t>href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4472751" y="2964055"/>
            <a:ext cx="1893195" cy="579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Text:</a:t>
            </a:r>
          </a:p>
          <a:p>
            <a:pPr algn="ctr"/>
            <a:r>
              <a:rPr lang="hu-HU" dirty="0" smtClean="0"/>
              <a:t>”</a:t>
            </a:r>
            <a:r>
              <a:rPr lang="hu-HU" dirty="0" err="1" smtClean="0"/>
              <a:t>Title</a:t>
            </a:r>
            <a:r>
              <a:rPr lang="hu-HU" dirty="0" smtClean="0"/>
              <a:t> text”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4472751" y="6099322"/>
            <a:ext cx="1893195" cy="579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Text:</a:t>
            </a:r>
          </a:p>
          <a:p>
            <a:pPr algn="ctr"/>
            <a:r>
              <a:rPr lang="hu-HU" dirty="0" smtClean="0"/>
              <a:t>”Link text”</a:t>
            </a:r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4472751" y="4819928"/>
            <a:ext cx="1893195" cy="579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Text:</a:t>
            </a:r>
          </a:p>
          <a:p>
            <a:pPr algn="ctr"/>
            <a:r>
              <a:rPr lang="hu-HU" dirty="0" smtClean="0"/>
              <a:t>”</a:t>
            </a:r>
            <a:r>
              <a:rPr lang="hu-HU" dirty="0" err="1" smtClean="0"/>
              <a:t>Heading</a:t>
            </a:r>
            <a:r>
              <a:rPr lang="hu-HU" dirty="0" smtClean="0"/>
              <a:t> text”</a:t>
            </a:r>
            <a:endParaRPr lang="hu-HU" dirty="0"/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470" y="2267276"/>
            <a:ext cx="4581525" cy="2638425"/>
          </a:xfrm>
          <a:prstGeom prst="rect">
            <a:avLst/>
          </a:prstGeom>
        </p:spPr>
      </p:pic>
      <p:cxnSp>
        <p:nvCxnSpPr>
          <p:cNvPr id="24" name="Szögletes összekötő 23"/>
          <p:cNvCxnSpPr>
            <a:stCxn id="7" idx="2"/>
            <a:endCxn id="10" idx="1"/>
          </p:cNvCxnSpPr>
          <p:nvPr/>
        </p:nvCxnSpPr>
        <p:spPr>
          <a:xfrm rot="16200000" flipH="1">
            <a:off x="3002998" y="2251113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zögletes összekötő 26"/>
          <p:cNvCxnSpPr/>
          <p:nvPr/>
        </p:nvCxnSpPr>
        <p:spPr>
          <a:xfrm rot="16200000" flipH="1">
            <a:off x="3002997" y="4112724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zögletes összekötő 27"/>
          <p:cNvCxnSpPr/>
          <p:nvPr/>
        </p:nvCxnSpPr>
        <p:spPr>
          <a:xfrm rot="16200000" flipH="1">
            <a:off x="4108199" y="2889276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zögletes összekötő 28"/>
          <p:cNvCxnSpPr/>
          <p:nvPr/>
        </p:nvCxnSpPr>
        <p:spPr>
          <a:xfrm rot="16200000" flipH="1">
            <a:off x="1675685" y="1627939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29"/>
          <p:cNvCxnSpPr/>
          <p:nvPr/>
        </p:nvCxnSpPr>
        <p:spPr>
          <a:xfrm rot="16200000" flipH="1">
            <a:off x="512408" y="969270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zögletes összekötő 30"/>
          <p:cNvCxnSpPr/>
          <p:nvPr/>
        </p:nvCxnSpPr>
        <p:spPr>
          <a:xfrm rot="16200000" flipH="1">
            <a:off x="4108199" y="4732937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zögletes összekötő 31"/>
          <p:cNvCxnSpPr/>
          <p:nvPr/>
        </p:nvCxnSpPr>
        <p:spPr>
          <a:xfrm rot="16200000" flipH="1">
            <a:off x="4108199" y="6032292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/>
          <p:cNvCxnSpPr>
            <a:stCxn id="12" idx="3"/>
            <a:endCxn id="13" idx="1"/>
          </p:cNvCxnSpPr>
          <p:nvPr/>
        </p:nvCxnSpPr>
        <p:spPr>
          <a:xfrm>
            <a:off x="5260746" y="5747865"/>
            <a:ext cx="295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zögletes összekötő 34"/>
          <p:cNvCxnSpPr>
            <a:endCxn id="9" idx="1"/>
          </p:cNvCxnSpPr>
          <p:nvPr/>
        </p:nvCxnSpPr>
        <p:spPr>
          <a:xfrm rot="16200000" flipH="1">
            <a:off x="755244" y="2548381"/>
            <a:ext cx="2189273" cy="3807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/>
          <p:cNvCxnSpPr/>
          <p:nvPr/>
        </p:nvCxnSpPr>
        <p:spPr>
          <a:xfrm>
            <a:off x="2986834" y="2615665"/>
            <a:ext cx="0" cy="204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/>
          <p:cNvCxnSpPr/>
          <p:nvPr/>
        </p:nvCxnSpPr>
        <p:spPr>
          <a:xfrm>
            <a:off x="2986834" y="4471538"/>
            <a:ext cx="0" cy="204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/>
          <p:nvPr/>
        </p:nvCxnSpPr>
        <p:spPr>
          <a:xfrm>
            <a:off x="2989761" y="2854296"/>
            <a:ext cx="0" cy="20444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/>
          <p:cNvCxnSpPr/>
          <p:nvPr/>
        </p:nvCxnSpPr>
        <p:spPr>
          <a:xfrm>
            <a:off x="2986834" y="4706369"/>
            <a:ext cx="0" cy="20444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/>
          <p:cNvCxnSpPr/>
          <p:nvPr/>
        </p:nvCxnSpPr>
        <p:spPr>
          <a:xfrm>
            <a:off x="1653903" y="3859013"/>
            <a:ext cx="0" cy="20444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7118648" y="2666287"/>
            <a:ext cx="4982198" cy="734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Téglalap 49"/>
          <p:cNvSpPr/>
          <p:nvPr/>
        </p:nvSpPr>
        <p:spPr>
          <a:xfrm>
            <a:off x="7115133" y="3552304"/>
            <a:ext cx="4982198" cy="9192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Szövegdoboz 50"/>
          <p:cNvSpPr txBox="1"/>
          <p:nvPr/>
        </p:nvSpPr>
        <p:spPr>
          <a:xfrm rot="16200000">
            <a:off x="6505822" y="2824580"/>
            <a:ext cx="8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head</a:t>
            </a:r>
            <a:endParaRPr lang="hu-HU" dirty="0"/>
          </a:p>
        </p:txBody>
      </p:sp>
      <p:sp>
        <p:nvSpPr>
          <p:cNvPr id="52" name="Szövegdoboz 51"/>
          <p:cNvSpPr txBox="1"/>
          <p:nvPr/>
        </p:nvSpPr>
        <p:spPr>
          <a:xfrm rot="16200000">
            <a:off x="6502307" y="3808051"/>
            <a:ext cx="8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body</a:t>
            </a:r>
            <a:endParaRPr lang="hu-HU" dirty="0"/>
          </a:p>
        </p:txBody>
      </p:sp>
      <p:sp>
        <p:nvSpPr>
          <p:cNvPr id="53" name="Szövegdoboz 52"/>
          <p:cNvSpPr txBox="1"/>
          <p:nvPr/>
        </p:nvSpPr>
        <p:spPr>
          <a:xfrm>
            <a:off x="390567" y="5063423"/>
            <a:ext cx="2681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smtClean="0">
                <a:solidFill>
                  <a:srgbClr val="FFC000"/>
                </a:solidFill>
              </a:rPr>
              <a:t>DOM </a:t>
            </a:r>
            <a:r>
              <a:rPr lang="hu-HU" sz="4000" dirty="0" err="1" smtClean="0">
                <a:solidFill>
                  <a:srgbClr val="FFC000"/>
                </a:solidFill>
              </a:rPr>
              <a:t>tree</a:t>
            </a:r>
            <a:endParaRPr lang="hu-HU" sz="4000" dirty="0" smtClean="0">
              <a:solidFill>
                <a:srgbClr val="FFC000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8822876" y="5063423"/>
            <a:ext cx="1566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err="1" smtClean="0">
                <a:solidFill>
                  <a:srgbClr val="FFC000"/>
                </a:solidFill>
              </a:rPr>
              <a:t>code</a:t>
            </a:r>
            <a:endParaRPr lang="hu-HU" sz="4000" dirty="0">
              <a:solidFill>
                <a:srgbClr val="FFC0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2120808" y="126236"/>
            <a:ext cx="356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HTML DOM </a:t>
            </a:r>
            <a:r>
              <a:rPr lang="en-US" dirty="0">
                <a:solidFill>
                  <a:srgbClr val="FFFF00"/>
                </a:solidFill>
              </a:rPr>
              <a:t>document</a:t>
            </a:r>
            <a:r>
              <a:rPr lang="en-US" dirty="0"/>
              <a:t> object is the owner of all other objects in your web page</a:t>
            </a:r>
            <a:r>
              <a:rPr lang="en-US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38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10983</TotalTime>
  <Words>168</Words>
  <Application>Microsoft Office PowerPoint</Application>
  <PresentationFormat>Szélesvásznú</PresentationFormat>
  <Paragraphs>32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Learn JavaScript with fun, build an UFO hunter game DOM, the Document Object Model </vt:lpstr>
      <vt:lpstr>DOM overview</vt:lpstr>
      <vt:lpstr>DOM tree of objects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473</cp:revision>
  <dcterms:created xsi:type="dcterms:W3CDTF">2019-02-12T21:35:40Z</dcterms:created>
  <dcterms:modified xsi:type="dcterms:W3CDTF">2019-07-26T17:15:53Z</dcterms:modified>
</cp:coreProperties>
</file>