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96" r:id="rId2"/>
    <p:sldId id="305" r:id="rId3"/>
    <p:sldId id="30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F2BD-89EC-4131-927F-735432B3E9B3}" type="datetimeFigureOut">
              <a:rPr lang="hu-HU" smtClean="0"/>
              <a:t>2019. 07. 26.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D7701-EC46-43CB-BC55-FB41314D46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58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D7701-EC46-43CB-BC55-FB41314D461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11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4837090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DOM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access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and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manipulation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2502" y="452718"/>
            <a:ext cx="10290278" cy="807671"/>
          </a:xfrm>
        </p:spPr>
        <p:txBody>
          <a:bodyPr/>
          <a:lstStyle/>
          <a:p>
            <a:r>
              <a:rPr lang="hu-HU" sz="4000" dirty="0" smtClean="0"/>
              <a:t>DOM </a:t>
            </a:r>
            <a:r>
              <a:rPr lang="hu-HU" sz="4000" dirty="0" err="1"/>
              <a:t>access</a:t>
            </a:r>
            <a:r>
              <a:rPr lang="hu-HU" sz="4000" dirty="0"/>
              <a:t> and </a:t>
            </a:r>
            <a:r>
              <a:rPr lang="hu-HU" sz="4000" dirty="0" err="1" smtClean="0"/>
              <a:t>manipulation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2144995" y="2328613"/>
            <a:ext cx="7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HTML </a:t>
            </a:r>
            <a:r>
              <a:rPr lang="en-US" dirty="0" smtClean="0"/>
              <a:t>DOM</a:t>
            </a:r>
            <a:r>
              <a:rPr lang="hu-HU" dirty="0" smtClean="0"/>
              <a:t> (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en-US" dirty="0"/>
              <a:t>elements are defined as </a:t>
            </a:r>
            <a:r>
              <a:rPr lang="en-US" dirty="0" smtClean="0"/>
              <a:t>objects</a:t>
            </a:r>
            <a:r>
              <a:rPr lang="hu-HU" b="1" dirty="0" smtClean="0"/>
              <a:t>) </a:t>
            </a:r>
            <a:r>
              <a:rPr lang="en-US" dirty="0" smtClean="0"/>
              <a:t>can </a:t>
            </a:r>
            <a:r>
              <a:rPr lang="en-US" dirty="0"/>
              <a:t>be accessed with </a:t>
            </a:r>
            <a:r>
              <a:rPr lang="en-US" dirty="0" smtClean="0"/>
              <a:t>JavaScript</a:t>
            </a:r>
            <a:r>
              <a:rPr lang="hu-HU" dirty="0" smtClean="0"/>
              <a:t>. </a:t>
            </a:r>
          </a:p>
          <a:p>
            <a:r>
              <a:rPr lang="en-US" dirty="0" smtClean="0"/>
              <a:t>We </a:t>
            </a:r>
            <a:r>
              <a:rPr lang="en-US" dirty="0"/>
              <a:t>can access and change the contents </a:t>
            </a:r>
            <a:r>
              <a:rPr lang="en-US" dirty="0" smtClean="0"/>
              <a:t>of </a:t>
            </a:r>
            <a:r>
              <a:rPr lang="en-US" u="sng" dirty="0"/>
              <a:t>document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values</a:t>
            </a:r>
            <a:r>
              <a:rPr lang="hu-HU" dirty="0"/>
              <a:t> of HTML </a:t>
            </a:r>
            <a:r>
              <a:rPr lang="hu-HU" dirty="0" err="1"/>
              <a:t>elements</a:t>
            </a:r>
            <a:r>
              <a:rPr lang="hu-HU" dirty="0"/>
              <a:t>) </a:t>
            </a:r>
            <a:r>
              <a:rPr lang="en-US" dirty="0" smtClean="0"/>
              <a:t>by </a:t>
            </a:r>
            <a:r>
              <a:rPr lang="en-US" dirty="0"/>
              <a:t>its </a:t>
            </a:r>
            <a:r>
              <a:rPr lang="en-US" dirty="0">
                <a:solidFill>
                  <a:srgbClr val="FFC000"/>
                </a:solidFill>
              </a:rPr>
              <a:t>methods</a:t>
            </a:r>
            <a:r>
              <a:rPr lang="en-US" dirty="0"/>
              <a:t>.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2144995" y="4357691"/>
            <a:ext cx="769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HTML DOM </a:t>
            </a:r>
            <a:r>
              <a:rPr lang="en-US" dirty="0">
                <a:solidFill>
                  <a:srgbClr val="FFC000"/>
                </a:solidFill>
              </a:rPr>
              <a:t>document</a:t>
            </a:r>
            <a:r>
              <a:rPr lang="en-US" dirty="0"/>
              <a:t> object is the owner of all other objects in your web page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That’s</a:t>
            </a:r>
            <a:r>
              <a:rPr lang="hu-HU" dirty="0" smtClean="0"/>
              <a:t> </a:t>
            </a:r>
            <a:r>
              <a:rPr lang="hu-HU" dirty="0" err="1" smtClean="0"/>
              <a:t>why</a:t>
            </a:r>
            <a:r>
              <a:rPr lang="hu-HU" dirty="0" smtClean="0"/>
              <a:t> </a:t>
            </a:r>
            <a:r>
              <a:rPr lang="hu-HU" dirty="0"/>
              <a:t>i</a:t>
            </a:r>
            <a:r>
              <a:rPr lang="en-US" dirty="0" smtClean="0"/>
              <a:t>f </a:t>
            </a:r>
            <a:r>
              <a:rPr lang="en-US" dirty="0"/>
              <a:t>you want to access any element in </a:t>
            </a:r>
            <a:r>
              <a:rPr lang="en-US" dirty="0" smtClean="0"/>
              <a:t>a </a:t>
            </a:r>
            <a:r>
              <a:rPr lang="en-US" dirty="0"/>
              <a:t>HTML page, you always start with accessing the document object.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6684" y="452718"/>
            <a:ext cx="10307369" cy="807671"/>
          </a:xfrm>
        </p:spPr>
        <p:txBody>
          <a:bodyPr/>
          <a:lstStyle/>
          <a:p>
            <a:r>
              <a:rPr lang="hu-HU" sz="4000" dirty="0" smtClean="0"/>
              <a:t>DOM </a:t>
            </a:r>
            <a:r>
              <a:rPr lang="hu-HU" sz="4000" dirty="0" err="1"/>
              <a:t>access</a:t>
            </a:r>
            <a:r>
              <a:rPr lang="hu-HU" sz="4000" dirty="0"/>
              <a:t> and </a:t>
            </a:r>
            <a:r>
              <a:rPr lang="hu-HU" sz="4000" dirty="0" err="1" smtClean="0"/>
              <a:t>manipulation</a:t>
            </a:r>
            <a:r>
              <a:rPr lang="hu-HU" sz="4000" dirty="0" smtClean="0"/>
              <a:t> </a:t>
            </a:r>
            <a:r>
              <a:rPr lang="hu-HU" sz="4000" dirty="0" err="1" smtClean="0"/>
              <a:t>example</a:t>
            </a:r>
            <a:endParaRPr lang="hu-HU" sz="40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45" y="1690288"/>
            <a:ext cx="6208675" cy="55013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44" y="3648172"/>
            <a:ext cx="10927083" cy="617455"/>
          </a:xfrm>
          <a:prstGeom prst="rect">
            <a:avLst/>
          </a:prstGeom>
        </p:spPr>
      </p:pic>
      <p:sp>
        <p:nvSpPr>
          <p:cNvPr id="9" name="Lekerekített téglalap 8"/>
          <p:cNvSpPr/>
          <p:nvPr/>
        </p:nvSpPr>
        <p:spPr>
          <a:xfrm>
            <a:off x="6130098" y="1762513"/>
            <a:ext cx="2988755" cy="885526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3600" dirty="0" err="1"/>
              <a:t>o</a:t>
            </a:r>
            <a:r>
              <a:rPr lang="hu-HU" sz="3600" dirty="0" err="1" smtClean="0"/>
              <a:t>riginal</a:t>
            </a:r>
            <a:r>
              <a:rPr lang="hu-HU" sz="3600" dirty="0" smtClean="0"/>
              <a:t> text</a:t>
            </a:r>
            <a:endParaRPr lang="hu-HU" sz="36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334480" y="5144732"/>
            <a:ext cx="1648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accessing the document object</a:t>
            </a:r>
            <a:endParaRPr lang="hu-H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2236662" y="5460373"/>
            <a:ext cx="317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</a:t>
            </a:r>
            <a:r>
              <a:rPr lang="hu-HU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method</a:t>
            </a:r>
            <a:r>
              <a:rPr lang="hu-HU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returns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element having the given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 value</a:t>
            </a:r>
            <a:endParaRPr lang="hu-H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5844678" y="4929214"/>
            <a:ext cx="198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innerHTML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property can be used to get or change any HTML element</a:t>
            </a:r>
            <a:endParaRPr lang="hu-H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8650326" y="5967279"/>
            <a:ext cx="189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hu-HU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ew</a:t>
            </a:r>
            <a:r>
              <a:rPr lang="hu-HU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endParaRPr lang="hu-HU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7941256" y="3483839"/>
            <a:ext cx="3245189" cy="292197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Lekerekített téglalap 11"/>
          <p:cNvSpPr/>
          <p:nvPr/>
        </p:nvSpPr>
        <p:spPr>
          <a:xfrm>
            <a:off x="8497362" y="4259206"/>
            <a:ext cx="4168629" cy="885526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3600" dirty="0" err="1" smtClean="0"/>
              <a:t>manipulated</a:t>
            </a:r>
            <a:r>
              <a:rPr lang="hu-HU" sz="3600" dirty="0" smtClean="0"/>
              <a:t> text</a:t>
            </a:r>
            <a:endParaRPr lang="hu-HU" sz="3600" dirty="0"/>
          </a:p>
        </p:txBody>
      </p:sp>
      <p:sp>
        <p:nvSpPr>
          <p:cNvPr id="21" name="Téglalap 20"/>
          <p:cNvSpPr/>
          <p:nvPr/>
        </p:nvSpPr>
        <p:spPr>
          <a:xfrm>
            <a:off x="5984466" y="3483839"/>
            <a:ext cx="1724914" cy="292197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999716" y="3483839"/>
            <a:ext cx="3868812" cy="292197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427290" y="3483839"/>
            <a:ext cx="1452785" cy="292197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3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11339</TotalTime>
  <Words>123</Words>
  <Application>Microsoft Office PowerPoint</Application>
  <PresentationFormat>Szélesvásznú</PresentationFormat>
  <Paragraphs>13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 Learn JavaScript with fun, build an UFO hunter game DOM access and manipulation </vt:lpstr>
      <vt:lpstr>DOM access and manipulation overview</vt:lpstr>
      <vt:lpstr>DOM access and manipulation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480</cp:revision>
  <dcterms:created xsi:type="dcterms:W3CDTF">2019-02-12T21:35:40Z</dcterms:created>
  <dcterms:modified xsi:type="dcterms:W3CDTF">2019-07-26T22:40:10Z</dcterms:modified>
</cp:coreProperties>
</file>