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6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162837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UFO Hunter game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plan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3837">
            <a:off x="8099551" y="3634188"/>
            <a:ext cx="3640309" cy="27331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38182">
            <a:off x="3017741" y="4234005"/>
            <a:ext cx="2033733" cy="23317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12426">
            <a:off x="5508019" y="4401716"/>
            <a:ext cx="2017890" cy="21464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19431">
            <a:off x="411678" y="4374730"/>
            <a:ext cx="2211356" cy="2156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Szövegdoboz 8"/>
          <p:cNvSpPr txBox="1"/>
          <p:nvPr/>
        </p:nvSpPr>
        <p:spPr>
          <a:xfrm>
            <a:off x="297798" y="1068590"/>
            <a:ext cx="7540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Space Invaders is a 1978 arcade game created by Tomohiro </a:t>
            </a:r>
            <a:r>
              <a:rPr lang="en-US" dirty="0" err="1"/>
              <a:t>Nishikado</a:t>
            </a:r>
            <a:r>
              <a:rPr lang="en-US" dirty="0"/>
              <a:t>. Within the shooter genre, Space Invaders was the first fixed shooter and set the template for the shoot '</a:t>
            </a:r>
            <a:r>
              <a:rPr lang="en-US" dirty="0" err="1"/>
              <a:t>em</a:t>
            </a:r>
            <a:r>
              <a:rPr lang="en-US" dirty="0"/>
              <a:t> up genre. The goal is to defeat wave after wave of descending aliens with a horizontally moving laser to earn as many points as possible.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Space Invaders has been remade on numerous platforms and spawned many sequels with slightly modified gameplay, like Alien Invaders, </a:t>
            </a:r>
            <a:r>
              <a:rPr lang="en-US" dirty="0" err="1"/>
              <a:t>MiniVader</a:t>
            </a:r>
            <a:r>
              <a:rPr lang="en-US" dirty="0"/>
              <a:t>, Alien Attack, </a:t>
            </a:r>
            <a:r>
              <a:rPr lang="en-US" dirty="0" err="1"/>
              <a:t>Microspace</a:t>
            </a:r>
            <a:r>
              <a:rPr lang="en-US" dirty="0"/>
              <a:t> Invaders, </a:t>
            </a:r>
            <a:r>
              <a:rPr lang="en-US" dirty="0" err="1"/>
              <a:t>Galaxions</a:t>
            </a:r>
            <a:r>
              <a:rPr lang="en-US" dirty="0"/>
              <a:t>, Space Strike, and so on. We are going to make a game like this!</a:t>
            </a:r>
            <a:endParaRPr lang="hu-HU" dirty="0"/>
          </a:p>
        </p:txBody>
      </p:sp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321567" y="308054"/>
            <a:ext cx="10546652" cy="807671"/>
          </a:xfrm>
        </p:spPr>
        <p:txBody>
          <a:bodyPr/>
          <a:lstStyle/>
          <a:p>
            <a:r>
              <a:rPr lang="hu-HU" sz="4000" dirty="0" smtClean="0"/>
              <a:t>UFO Hunter game </a:t>
            </a:r>
            <a:r>
              <a:rPr lang="hu-HU" sz="4000" dirty="0" err="1" smtClean="0"/>
              <a:t>plan</a:t>
            </a:r>
            <a:endParaRPr lang="hu-HU" sz="40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22319">
            <a:off x="8118383" y="606678"/>
            <a:ext cx="3640309" cy="2488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6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8385" y="392897"/>
            <a:ext cx="10546652" cy="807671"/>
          </a:xfrm>
        </p:spPr>
        <p:txBody>
          <a:bodyPr/>
          <a:lstStyle/>
          <a:p>
            <a:r>
              <a:rPr lang="hu-HU" sz="4000" dirty="0" smtClean="0"/>
              <a:t>UFO Hunter game </a:t>
            </a:r>
            <a:r>
              <a:rPr lang="hu-HU" sz="4000" dirty="0" err="1" smtClean="0"/>
              <a:t>plan</a:t>
            </a:r>
            <a:endParaRPr lang="hu-HU" sz="4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538385" y="2180998"/>
            <a:ext cx="6515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UFO Hunter is an old style shooter game in which the player controls a space ship by moving it horizontally across the bottom of the screen and firing at descending </a:t>
            </a:r>
            <a:r>
              <a:rPr lang="en-US" dirty="0" err="1"/>
              <a:t>ufos</a:t>
            </a:r>
            <a:r>
              <a:rPr lang="en-US" dirty="0"/>
              <a:t>. </a:t>
            </a:r>
            <a:r>
              <a:rPr lang="en-US" dirty="0"/>
              <a:t>The aim is to defeat four rows </a:t>
            </a:r>
            <a:r>
              <a:rPr lang="hu-HU" dirty="0" smtClean="0"/>
              <a:t>(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eight</a:t>
            </a:r>
            <a:r>
              <a:rPr lang="hu-HU" dirty="0" smtClean="0"/>
              <a:t> </a:t>
            </a:r>
            <a:r>
              <a:rPr lang="hu-HU" dirty="0" err="1" smtClean="0"/>
              <a:t>columns</a:t>
            </a:r>
            <a:r>
              <a:rPr lang="hu-HU" dirty="0" smtClean="0"/>
              <a:t>) </a:t>
            </a:r>
            <a:r>
              <a:rPr lang="en-US" dirty="0" smtClean="0"/>
              <a:t>of </a:t>
            </a:r>
            <a:r>
              <a:rPr lang="en-US" dirty="0"/>
              <a:t>enemy </a:t>
            </a:r>
            <a:r>
              <a:rPr lang="en-US" dirty="0" err="1"/>
              <a:t>ufos</a:t>
            </a:r>
            <a:r>
              <a:rPr lang="en-US" dirty="0"/>
              <a:t> that move horizontally back and forth across the screen as they advance towards the bottom of the playfield while they attempt to destroy our space ship by firing at </a:t>
            </a:r>
            <a:r>
              <a:rPr lang="en-US" dirty="0" smtClean="0"/>
              <a:t>it</a:t>
            </a:r>
            <a:r>
              <a:rPr lang="en-US" dirty="0" smtClean="0"/>
              <a:t>. </a:t>
            </a:r>
            <a:r>
              <a:rPr lang="en-US" dirty="0"/>
              <a:t>The player defeats an alien, and earns points, by shooting it with the ships laser. Defeating the </a:t>
            </a:r>
            <a:r>
              <a:rPr lang="en-US" dirty="0" err="1"/>
              <a:t>ufos</a:t>
            </a:r>
            <a:r>
              <a:rPr lang="en-US" dirty="0"/>
              <a:t> brings another wave that is more difficult because </a:t>
            </a:r>
            <a:r>
              <a:rPr lang="en-US" dirty="0" err="1"/>
              <a:t>ufo's</a:t>
            </a:r>
            <a:r>
              <a:rPr lang="en-US" dirty="0"/>
              <a:t> movement speed up.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44" y="5744995"/>
            <a:ext cx="431746" cy="36825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41" y="2595787"/>
            <a:ext cx="406349" cy="33015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08" y="2595787"/>
            <a:ext cx="406349" cy="33015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03" y="2595787"/>
            <a:ext cx="406349" cy="33015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20" y="2595786"/>
            <a:ext cx="406349" cy="33015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20" y="3152724"/>
            <a:ext cx="406349" cy="33015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441" y="3174749"/>
            <a:ext cx="406349" cy="33015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08" y="3152723"/>
            <a:ext cx="406349" cy="33015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02" y="3152722"/>
            <a:ext cx="406349" cy="33015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19" y="3720801"/>
            <a:ext cx="406349" cy="330159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08" y="3720800"/>
            <a:ext cx="406349" cy="330159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01" y="3720799"/>
            <a:ext cx="406349" cy="330159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01" y="4332747"/>
            <a:ext cx="406349" cy="330159"/>
          </a:xfrm>
          <a:prstGeom prst="rect">
            <a:avLst/>
          </a:prstGeom>
        </p:spPr>
      </p:pic>
      <p:cxnSp>
        <p:nvCxnSpPr>
          <p:cNvPr id="18" name="Egyenes összekötő 17"/>
          <p:cNvCxnSpPr/>
          <p:nvPr/>
        </p:nvCxnSpPr>
        <p:spPr>
          <a:xfrm>
            <a:off x="10195663" y="5567876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>
            <a:off x="10186236" y="4721037"/>
            <a:ext cx="0" cy="7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10565882" y="4260747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8940823" y="4277980"/>
            <a:ext cx="0" cy="36000"/>
          </a:xfrm>
          <a:prstGeom prst="line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Kép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000" y="2595787"/>
            <a:ext cx="406349" cy="330159"/>
          </a:xfrm>
          <a:prstGeom prst="rect">
            <a:avLst/>
          </a:prstGeom>
        </p:spPr>
      </p:pic>
      <p:pic>
        <p:nvPicPr>
          <p:cNvPr id="34" name="Kép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99" y="3152722"/>
            <a:ext cx="406349" cy="330159"/>
          </a:xfrm>
          <a:prstGeom prst="rect">
            <a:avLst/>
          </a:prstGeom>
        </p:spPr>
      </p:pic>
      <p:pic>
        <p:nvPicPr>
          <p:cNvPr id="35" name="Kép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98" y="3720799"/>
            <a:ext cx="406349" cy="330159"/>
          </a:xfrm>
          <a:prstGeom prst="rect">
            <a:avLst/>
          </a:prstGeom>
        </p:spPr>
      </p:pic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98" y="4332747"/>
            <a:ext cx="406349" cy="330159"/>
          </a:xfrm>
          <a:prstGeom prst="rect">
            <a:avLst/>
          </a:prstGeom>
        </p:spPr>
      </p:pic>
      <p:sp>
        <p:nvSpPr>
          <p:cNvPr id="37" name="Balra-jobbra nyíl 36"/>
          <p:cNvSpPr/>
          <p:nvPr/>
        </p:nvSpPr>
        <p:spPr>
          <a:xfrm>
            <a:off x="7882998" y="6155723"/>
            <a:ext cx="3724152" cy="54913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Balra-jobbra-felfelé nyíl 37"/>
          <p:cNvSpPr/>
          <p:nvPr/>
        </p:nvSpPr>
        <p:spPr>
          <a:xfrm rot="10800000">
            <a:off x="7882997" y="1349177"/>
            <a:ext cx="3724153" cy="961534"/>
          </a:xfrm>
          <a:prstGeom prst="leftRigh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11135</TotalTime>
  <Words>227</Words>
  <Application>Microsoft Office PowerPoint</Application>
  <PresentationFormat>Szélesvásznú</PresentationFormat>
  <Paragraphs>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Learn JavaScript with fun, build an UFO hunter game UFO Hunter game plan</vt:lpstr>
      <vt:lpstr>UFO Hunter game plan</vt:lpstr>
      <vt:lpstr>UFO Hunter game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486</cp:revision>
  <dcterms:created xsi:type="dcterms:W3CDTF">2019-02-12T21:35:40Z</dcterms:created>
  <dcterms:modified xsi:type="dcterms:W3CDTF">2019-09-22T10:01:34Z</dcterms:modified>
</cp:coreProperties>
</file>