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6" r:id="rId2"/>
    <p:sldId id="307" r:id="rId3"/>
    <p:sldId id="30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4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9873" autoAdjust="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27222" y="1447800"/>
            <a:ext cx="11225753" cy="3162837"/>
          </a:xfrm>
        </p:spPr>
        <p:txBody>
          <a:bodyPr/>
          <a:lstStyle/>
          <a:p>
            <a:r>
              <a:rPr lang="hu-HU" b="1" dirty="0" smtClean="0"/>
              <a:t/>
            </a:r>
            <a:br>
              <a:rPr lang="hu-HU" b="1" dirty="0" smtClean="0"/>
            </a:br>
            <a:r>
              <a:rPr lang="en-US" sz="6800" b="1" dirty="0"/>
              <a:t>Learn </a:t>
            </a:r>
            <a:r>
              <a:rPr lang="hu-HU" sz="6800" b="1" dirty="0">
                <a:solidFill>
                  <a:srgbClr val="FF0000"/>
                </a:solidFill>
              </a:rPr>
              <a:t>J</a:t>
            </a:r>
            <a:r>
              <a:rPr lang="en-US" sz="6800" b="1" dirty="0" err="1"/>
              <a:t>ava</a:t>
            </a:r>
            <a:r>
              <a:rPr lang="hu-HU" sz="6800" b="1" dirty="0">
                <a:solidFill>
                  <a:srgbClr val="FF0000"/>
                </a:solidFill>
              </a:rPr>
              <a:t>S</a:t>
            </a:r>
            <a:r>
              <a:rPr lang="en-US" sz="6800" b="1" dirty="0" err="1"/>
              <a:t>cript</a:t>
            </a:r>
            <a:r>
              <a:rPr lang="en-US" sz="6800" b="1" dirty="0"/>
              <a:t> with fun, build an </a:t>
            </a:r>
            <a:r>
              <a:rPr lang="hu-HU" sz="6800" b="1" dirty="0"/>
              <a:t>UFO</a:t>
            </a:r>
            <a:r>
              <a:rPr lang="en-US" sz="6800" b="1" dirty="0"/>
              <a:t> hunter game</a:t>
            </a:r>
            <a:r>
              <a:rPr lang="hu-HU" sz="4400" b="1" dirty="0" smtClean="0"/>
              <a:t/>
            </a:r>
            <a:br>
              <a:rPr lang="hu-HU" sz="4400" b="1" dirty="0" smtClean="0"/>
            </a:b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Game engine plan</a:t>
            </a: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82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/>
          <p:cNvSpPr>
            <a:spLocks noGrp="1"/>
          </p:cNvSpPr>
          <p:nvPr>
            <p:ph type="title"/>
          </p:nvPr>
        </p:nvSpPr>
        <p:spPr>
          <a:xfrm>
            <a:off x="321567" y="308054"/>
            <a:ext cx="3557706" cy="807671"/>
          </a:xfrm>
        </p:spPr>
        <p:txBody>
          <a:bodyPr/>
          <a:lstStyle/>
          <a:p>
            <a:r>
              <a:rPr lang="hu-HU" sz="4000" dirty="0" err="1" smtClean="0"/>
              <a:t>Animation</a:t>
            </a:r>
            <a:r>
              <a:rPr lang="hu-HU" sz="4000" dirty="0" smtClean="0"/>
              <a:t> </a:t>
            </a:r>
            <a:r>
              <a:rPr lang="hu-HU" sz="4000" dirty="0" err="1" smtClean="0"/>
              <a:t>on</a:t>
            </a:r>
            <a:r>
              <a:rPr lang="hu-HU" sz="4000" dirty="0" smtClean="0"/>
              <a:t> </a:t>
            </a:r>
            <a:r>
              <a:rPr lang="hu-HU" sz="4000" dirty="0" err="1" smtClean="0"/>
              <a:t>Canvas</a:t>
            </a:r>
            <a:endParaRPr lang="hu-HU" sz="4000" dirty="0"/>
          </a:p>
        </p:txBody>
      </p:sp>
      <p:sp>
        <p:nvSpPr>
          <p:cNvPr id="6" name="Lekerekített téglalap 5"/>
          <p:cNvSpPr/>
          <p:nvPr/>
        </p:nvSpPr>
        <p:spPr>
          <a:xfrm rot="19100190">
            <a:off x="549215" y="2698516"/>
            <a:ext cx="2023735" cy="1128591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hu-HU" sz="4400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00190">
            <a:off x="812112" y="3496943"/>
            <a:ext cx="406349" cy="330159"/>
          </a:xfrm>
          <a:prstGeom prst="rect">
            <a:avLst/>
          </a:prstGeom>
        </p:spPr>
      </p:pic>
      <p:sp>
        <p:nvSpPr>
          <p:cNvPr id="8" name="Téglalap 7"/>
          <p:cNvSpPr/>
          <p:nvPr/>
        </p:nvSpPr>
        <p:spPr>
          <a:xfrm>
            <a:off x="5293407" y="767047"/>
            <a:ext cx="1996225" cy="63106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Game </a:t>
            </a:r>
            <a:r>
              <a:rPr lang="hu-HU" dirty="0" err="1" smtClean="0"/>
              <a:t>engine</a:t>
            </a:r>
            <a:endParaRPr lang="hu-HU" dirty="0"/>
          </a:p>
        </p:txBody>
      </p:sp>
      <p:sp>
        <p:nvSpPr>
          <p:cNvPr id="9" name="Lekerekített téglalap 8"/>
          <p:cNvSpPr/>
          <p:nvPr/>
        </p:nvSpPr>
        <p:spPr>
          <a:xfrm rot="19142086">
            <a:off x="1613444" y="2784840"/>
            <a:ext cx="2023735" cy="1128591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hu-HU" sz="4400" dirty="0"/>
          </a:p>
        </p:txBody>
      </p:sp>
      <p:sp>
        <p:nvSpPr>
          <p:cNvPr id="11" name="Lekerekített téglalap 10"/>
          <p:cNvSpPr/>
          <p:nvPr/>
        </p:nvSpPr>
        <p:spPr>
          <a:xfrm rot="19116469">
            <a:off x="2618503" y="2844588"/>
            <a:ext cx="2023735" cy="1128591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hu-HU" sz="4400" dirty="0"/>
          </a:p>
        </p:txBody>
      </p:sp>
      <p:sp>
        <p:nvSpPr>
          <p:cNvPr id="13" name="Lekerekített téglalap 12"/>
          <p:cNvSpPr/>
          <p:nvPr/>
        </p:nvSpPr>
        <p:spPr>
          <a:xfrm rot="19016376">
            <a:off x="3750725" y="2854469"/>
            <a:ext cx="2023735" cy="1128591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hu-HU" sz="4400" dirty="0"/>
          </a:p>
        </p:txBody>
      </p:sp>
      <p:pic>
        <p:nvPicPr>
          <p:cNvPr id="14" name="Kép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16469">
            <a:off x="3163311" y="3442240"/>
            <a:ext cx="406349" cy="330159"/>
          </a:xfrm>
          <a:prstGeom prst="rect">
            <a:avLst/>
          </a:prstGeom>
        </p:spPr>
      </p:pic>
      <p:sp>
        <p:nvSpPr>
          <p:cNvPr id="17" name="Lekerekített téglalap 16"/>
          <p:cNvSpPr/>
          <p:nvPr/>
        </p:nvSpPr>
        <p:spPr>
          <a:xfrm>
            <a:off x="4434643" y="4723384"/>
            <a:ext cx="3281727" cy="1874755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hu-HU" sz="4400" dirty="0"/>
          </a:p>
        </p:txBody>
      </p:sp>
      <p:pic>
        <p:nvPicPr>
          <p:cNvPr id="18" name="Kép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914" y="5386540"/>
            <a:ext cx="675005" cy="548442"/>
          </a:xfrm>
          <a:prstGeom prst="rect">
            <a:avLst/>
          </a:prstGeom>
        </p:spPr>
      </p:pic>
      <p:sp>
        <p:nvSpPr>
          <p:cNvPr id="19" name="Lekerekített téglalap 18"/>
          <p:cNvSpPr/>
          <p:nvPr/>
        </p:nvSpPr>
        <p:spPr>
          <a:xfrm rot="19116469">
            <a:off x="4918462" y="2839341"/>
            <a:ext cx="2023735" cy="1128591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hu-HU" sz="4400" dirty="0"/>
          </a:p>
        </p:txBody>
      </p:sp>
      <p:pic>
        <p:nvPicPr>
          <p:cNvPr id="20" name="Kép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16469">
            <a:off x="5722223" y="3238554"/>
            <a:ext cx="406349" cy="330159"/>
          </a:xfrm>
          <a:prstGeom prst="rect">
            <a:avLst/>
          </a:prstGeom>
        </p:spPr>
      </p:pic>
      <p:sp>
        <p:nvSpPr>
          <p:cNvPr id="21" name="Lekerekített téglalap 20"/>
          <p:cNvSpPr/>
          <p:nvPr/>
        </p:nvSpPr>
        <p:spPr>
          <a:xfrm rot="19016376">
            <a:off x="6086198" y="2857509"/>
            <a:ext cx="2023735" cy="1128591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hu-HU" sz="4400" dirty="0"/>
          </a:p>
        </p:txBody>
      </p:sp>
      <p:sp>
        <p:nvSpPr>
          <p:cNvPr id="22" name="Lekerekített téglalap 21"/>
          <p:cNvSpPr/>
          <p:nvPr/>
        </p:nvSpPr>
        <p:spPr>
          <a:xfrm rot="19116469">
            <a:off x="7182906" y="2852292"/>
            <a:ext cx="2023735" cy="1128591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hu-HU" sz="4400" dirty="0"/>
          </a:p>
        </p:txBody>
      </p:sp>
      <p:pic>
        <p:nvPicPr>
          <p:cNvPr id="23" name="Kép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16469">
            <a:off x="8175372" y="3097731"/>
            <a:ext cx="406349" cy="330159"/>
          </a:xfrm>
          <a:prstGeom prst="rect">
            <a:avLst/>
          </a:prstGeom>
        </p:spPr>
      </p:pic>
      <p:sp>
        <p:nvSpPr>
          <p:cNvPr id="24" name="Lekerekített téglalap 23"/>
          <p:cNvSpPr/>
          <p:nvPr/>
        </p:nvSpPr>
        <p:spPr>
          <a:xfrm rot="19016376">
            <a:off x="8307494" y="2865505"/>
            <a:ext cx="2023735" cy="1128591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hu-HU" sz="4400" dirty="0"/>
          </a:p>
        </p:txBody>
      </p:sp>
      <p:sp>
        <p:nvSpPr>
          <p:cNvPr id="25" name="Lekerekített téglalap 24"/>
          <p:cNvSpPr/>
          <p:nvPr/>
        </p:nvSpPr>
        <p:spPr>
          <a:xfrm rot="19116469">
            <a:off x="9404204" y="2781935"/>
            <a:ext cx="2023735" cy="1128591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hu-HU" sz="4400" dirty="0"/>
          </a:p>
        </p:txBody>
      </p:sp>
      <p:pic>
        <p:nvPicPr>
          <p:cNvPr id="26" name="Kép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16469">
            <a:off x="10671324" y="2755314"/>
            <a:ext cx="406349" cy="330159"/>
          </a:xfrm>
          <a:prstGeom prst="rect">
            <a:avLst/>
          </a:prstGeom>
        </p:spPr>
      </p:pic>
      <p:sp>
        <p:nvSpPr>
          <p:cNvPr id="27" name="Szövegdoboz 26"/>
          <p:cNvSpPr txBox="1"/>
          <p:nvPr/>
        </p:nvSpPr>
        <p:spPr>
          <a:xfrm>
            <a:off x="1491290" y="1799272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>
                <a:solidFill>
                  <a:srgbClr val="92D050"/>
                </a:solidFill>
              </a:rPr>
              <a:t>draw</a:t>
            </a:r>
            <a:endParaRPr lang="hu-HU" dirty="0">
              <a:solidFill>
                <a:srgbClr val="92D050"/>
              </a:solidFill>
            </a:endParaRPr>
          </a:p>
        </p:txBody>
      </p:sp>
      <p:sp>
        <p:nvSpPr>
          <p:cNvPr id="28" name="Szövegdoboz 27"/>
          <p:cNvSpPr txBox="1"/>
          <p:nvPr/>
        </p:nvSpPr>
        <p:spPr>
          <a:xfrm>
            <a:off x="2586973" y="1799272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>
                <a:solidFill>
                  <a:srgbClr val="FF0000"/>
                </a:solidFill>
              </a:rPr>
              <a:t>clear</a:t>
            </a:r>
            <a:endParaRPr lang="hu-HU" dirty="0">
              <a:solidFill>
                <a:srgbClr val="FF0000"/>
              </a:solidFill>
            </a:endParaRPr>
          </a:p>
        </p:txBody>
      </p:sp>
      <p:sp>
        <p:nvSpPr>
          <p:cNvPr id="29" name="Szövegdoboz 28"/>
          <p:cNvSpPr txBox="1"/>
          <p:nvPr/>
        </p:nvSpPr>
        <p:spPr>
          <a:xfrm>
            <a:off x="3628060" y="1799272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>
                <a:solidFill>
                  <a:srgbClr val="92D050"/>
                </a:solidFill>
              </a:rPr>
              <a:t>draw</a:t>
            </a:r>
            <a:endParaRPr lang="hu-HU" dirty="0">
              <a:solidFill>
                <a:srgbClr val="92D050"/>
              </a:solidFill>
            </a:endParaRPr>
          </a:p>
        </p:txBody>
      </p:sp>
      <p:sp>
        <p:nvSpPr>
          <p:cNvPr id="30" name="Szövegdoboz 29"/>
          <p:cNvSpPr txBox="1"/>
          <p:nvPr/>
        </p:nvSpPr>
        <p:spPr>
          <a:xfrm>
            <a:off x="5896925" y="1799272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>
                <a:solidFill>
                  <a:srgbClr val="92D050"/>
                </a:solidFill>
              </a:rPr>
              <a:t>draw</a:t>
            </a:r>
            <a:endParaRPr lang="hu-HU" dirty="0">
              <a:solidFill>
                <a:srgbClr val="92D050"/>
              </a:solidFill>
            </a:endParaRPr>
          </a:p>
        </p:txBody>
      </p:sp>
      <p:sp>
        <p:nvSpPr>
          <p:cNvPr id="31" name="Szövegdoboz 30"/>
          <p:cNvSpPr txBox="1"/>
          <p:nvPr/>
        </p:nvSpPr>
        <p:spPr>
          <a:xfrm>
            <a:off x="8170233" y="1799272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>
                <a:solidFill>
                  <a:srgbClr val="92D050"/>
                </a:solidFill>
              </a:rPr>
              <a:t>draw</a:t>
            </a:r>
            <a:endParaRPr lang="hu-HU" dirty="0">
              <a:solidFill>
                <a:srgbClr val="92D050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10324135" y="1799272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>
                <a:solidFill>
                  <a:srgbClr val="92D050"/>
                </a:solidFill>
              </a:rPr>
              <a:t>draw</a:t>
            </a:r>
            <a:endParaRPr lang="hu-HU" dirty="0">
              <a:solidFill>
                <a:srgbClr val="92D050"/>
              </a:solidFill>
            </a:endParaRPr>
          </a:p>
        </p:txBody>
      </p:sp>
      <p:sp>
        <p:nvSpPr>
          <p:cNvPr id="33" name="Szövegdoboz 32"/>
          <p:cNvSpPr txBox="1"/>
          <p:nvPr/>
        </p:nvSpPr>
        <p:spPr>
          <a:xfrm>
            <a:off x="4711666" y="1799272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>
                <a:solidFill>
                  <a:srgbClr val="FF0000"/>
                </a:solidFill>
              </a:rPr>
              <a:t>clear</a:t>
            </a:r>
            <a:endParaRPr lang="hu-HU" dirty="0">
              <a:solidFill>
                <a:srgbClr val="FF0000"/>
              </a:solidFill>
            </a:endParaRPr>
          </a:p>
        </p:txBody>
      </p:sp>
      <p:sp>
        <p:nvSpPr>
          <p:cNvPr id="34" name="Szövegdoboz 33"/>
          <p:cNvSpPr txBox="1"/>
          <p:nvPr/>
        </p:nvSpPr>
        <p:spPr>
          <a:xfrm>
            <a:off x="7032343" y="1799272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>
                <a:solidFill>
                  <a:srgbClr val="FF0000"/>
                </a:solidFill>
              </a:rPr>
              <a:t>clear</a:t>
            </a:r>
            <a:endParaRPr lang="hu-HU" dirty="0">
              <a:solidFill>
                <a:srgbClr val="FF0000"/>
              </a:solidFill>
            </a:endParaRPr>
          </a:p>
        </p:txBody>
      </p:sp>
      <p:sp>
        <p:nvSpPr>
          <p:cNvPr id="35" name="Szövegdoboz 34"/>
          <p:cNvSpPr txBox="1"/>
          <p:nvPr/>
        </p:nvSpPr>
        <p:spPr>
          <a:xfrm>
            <a:off x="9247184" y="1799272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>
                <a:solidFill>
                  <a:srgbClr val="FF0000"/>
                </a:solidFill>
              </a:rPr>
              <a:t>clear</a:t>
            </a:r>
            <a:endParaRPr lang="hu-HU" dirty="0">
              <a:solidFill>
                <a:srgbClr val="FF0000"/>
              </a:solidFill>
            </a:endParaRPr>
          </a:p>
        </p:txBody>
      </p:sp>
      <p:sp>
        <p:nvSpPr>
          <p:cNvPr id="37" name="Lefelé nyíl 36"/>
          <p:cNvSpPr/>
          <p:nvPr/>
        </p:nvSpPr>
        <p:spPr>
          <a:xfrm>
            <a:off x="5499697" y="1265614"/>
            <a:ext cx="1561344" cy="42614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Szövegdoboz 37"/>
          <p:cNvSpPr txBox="1"/>
          <p:nvPr/>
        </p:nvSpPr>
        <p:spPr>
          <a:xfrm>
            <a:off x="7860542" y="6228807"/>
            <a:ext cx="103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Canvas</a:t>
            </a: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683490" y="5301788"/>
            <a:ext cx="266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92D050"/>
                </a:solidFill>
              </a:rPr>
              <a:t>d</a:t>
            </a:r>
            <a:r>
              <a:rPr lang="hu-HU" dirty="0" err="1" smtClean="0">
                <a:solidFill>
                  <a:srgbClr val="92D050"/>
                </a:solidFill>
              </a:rPr>
              <a:t>raw</a:t>
            </a:r>
            <a:r>
              <a:rPr lang="hu-HU" dirty="0" smtClean="0">
                <a:solidFill>
                  <a:srgbClr val="92D050"/>
                </a:solidFill>
              </a:rPr>
              <a:t> :</a:t>
            </a:r>
            <a:r>
              <a:rPr lang="hu-HU" dirty="0" smtClean="0"/>
              <a:t> </a:t>
            </a:r>
            <a:r>
              <a:rPr lang="hu-HU" dirty="0" err="1" smtClean="0"/>
              <a:t>drawImage</a:t>
            </a:r>
            <a:r>
              <a:rPr lang="hu-HU" dirty="0"/>
              <a:t>()</a:t>
            </a:r>
          </a:p>
        </p:txBody>
      </p:sp>
      <p:sp>
        <p:nvSpPr>
          <p:cNvPr id="36" name="Szövegdoboz 35"/>
          <p:cNvSpPr txBox="1"/>
          <p:nvPr/>
        </p:nvSpPr>
        <p:spPr>
          <a:xfrm>
            <a:off x="683491" y="5630711"/>
            <a:ext cx="266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>
                <a:solidFill>
                  <a:srgbClr val="FF0000"/>
                </a:solidFill>
              </a:rPr>
              <a:t>clear</a:t>
            </a:r>
            <a:r>
              <a:rPr lang="hu-HU" dirty="0" smtClean="0">
                <a:solidFill>
                  <a:srgbClr val="FF0000"/>
                </a:solidFill>
              </a:rPr>
              <a:t> :</a:t>
            </a:r>
            <a:r>
              <a:rPr lang="hu-HU" dirty="0"/>
              <a:t> </a:t>
            </a:r>
            <a:r>
              <a:rPr lang="hu-HU" dirty="0" err="1"/>
              <a:t>clearRect</a:t>
            </a:r>
            <a:r>
              <a:rPr lang="hu-HU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4008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96296E-6 L 0.16146 0.00023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1"/>
          <p:cNvSpPr>
            <a:spLocks noGrp="1"/>
          </p:cNvSpPr>
          <p:nvPr>
            <p:ph type="title"/>
          </p:nvPr>
        </p:nvSpPr>
        <p:spPr>
          <a:xfrm>
            <a:off x="321567" y="308054"/>
            <a:ext cx="10546652" cy="807671"/>
          </a:xfrm>
        </p:spPr>
        <p:txBody>
          <a:bodyPr/>
          <a:lstStyle/>
          <a:p>
            <a:r>
              <a:rPr lang="hu-HU" sz="4000" dirty="0"/>
              <a:t>Game </a:t>
            </a:r>
            <a:r>
              <a:rPr lang="hu-HU" sz="4000" dirty="0" err="1"/>
              <a:t>engine</a:t>
            </a:r>
            <a:r>
              <a:rPr lang="hu-HU" sz="4000" dirty="0"/>
              <a:t> </a:t>
            </a:r>
            <a:r>
              <a:rPr lang="hu-HU" sz="4000" dirty="0" err="1"/>
              <a:t>plan</a:t>
            </a:r>
            <a:endParaRPr lang="hu-HU" sz="4000" dirty="0"/>
          </a:p>
        </p:txBody>
      </p:sp>
      <p:sp>
        <p:nvSpPr>
          <p:cNvPr id="2" name="Téglalap 1"/>
          <p:cNvSpPr/>
          <p:nvPr/>
        </p:nvSpPr>
        <p:spPr>
          <a:xfrm>
            <a:off x="4983918" y="2269790"/>
            <a:ext cx="199622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main</a:t>
            </a:r>
            <a:endParaRPr lang="hu-HU" dirty="0"/>
          </a:p>
        </p:txBody>
      </p:sp>
      <p:sp>
        <p:nvSpPr>
          <p:cNvPr id="12" name="Téglalap 11"/>
          <p:cNvSpPr/>
          <p:nvPr/>
        </p:nvSpPr>
        <p:spPr>
          <a:xfrm>
            <a:off x="4983919" y="3694089"/>
            <a:ext cx="1996225" cy="63106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positionInGame</a:t>
            </a:r>
            <a:endParaRPr lang="hu-HU" dirty="0"/>
          </a:p>
        </p:txBody>
      </p:sp>
      <p:sp>
        <p:nvSpPr>
          <p:cNvPr id="13" name="Téglalap 12"/>
          <p:cNvSpPr/>
          <p:nvPr/>
        </p:nvSpPr>
        <p:spPr>
          <a:xfrm>
            <a:off x="2663575" y="3694088"/>
            <a:ext cx="1996225" cy="63106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positionTransfer</a:t>
            </a:r>
            <a:endParaRPr lang="hu-HU" dirty="0"/>
          </a:p>
        </p:txBody>
      </p:sp>
      <p:sp>
        <p:nvSpPr>
          <p:cNvPr id="14" name="Téglalap 13"/>
          <p:cNvSpPr/>
          <p:nvPr/>
        </p:nvSpPr>
        <p:spPr>
          <a:xfrm>
            <a:off x="231413" y="3694087"/>
            <a:ext cx="2108043" cy="63106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positionOpening</a:t>
            </a:r>
            <a:endParaRPr lang="hu-HU" dirty="0"/>
          </a:p>
        </p:txBody>
      </p:sp>
      <p:sp>
        <p:nvSpPr>
          <p:cNvPr id="15" name="Téglalap 14"/>
          <p:cNvSpPr/>
          <p:nvPr/>
        </p:nvSpPr>
        <p:spPr>
          <a:xfrm>
            <a:off x="7304263" y="3694087"/>
            <a:ext cx="1996225" cy="63106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positionPause</a:t>
            </a:r>
            <a:endParaRPr lang="hu-HU" dirty="0"/>
          </a:p>
        </p:txBody>
      </p:sp>
      <p:sp>
        <p:nvSpPr>
          <p:cNvPr id="16" name="Téglalap 15"/>
          <p:cNvSpPr/>
          <p:nvPr/>
        </p:nvSpPr>
        <p:spPr>
          <a:xfrm>
            <a:off x="9624607" y="3694086"/>
            <a:ext cx="2320344" cy="63106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positionGameOver</a:t>
            </a:r>
            <a:endParaRPr lang="hu-HU" dirty="0"/>
          </a:p>
        </p:txBody>
      </p:sp>
      <p:sp>
        <p:nvSpPr>
          <p:cNvPr id="17" name="Téglalap 16"/>
          <p:cNvSpPr/>
          <p:nvPr/>
        </p:nvSpPr>
        <p:spPr>
          <a:xfrm>
            <a:off x="8871992" y="1464633"/>
            <a:ext cx="1996225" cy="6310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objects</a:t>
            </a:r>
            <a:endParaRPr lang="hu-HU" dirty="0"/>
          </a:p>
        </p:txBody>
      </p:sp>
      <p:sp>
        <p:nvSpPr>
          <p:cNvPr id="18" name="Téglalap 17"/>
          <p:cNvSpPr/>
          <p:nvPr/>
        </p:nvSpPr>
        <p:spPr>
          <a:xfrm>
            <a:off x="8871993" y="2269789"/>
            <a:ext cx="1996225" cy="63106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sounds</a:t>
            </a:r>
            <a:endParaRPr lang="hu-HU" dirty="0"/>
          </a:p>
        </p:txBody>
      </p:sp>
      <p:sp>
        <p:nvSpPr>
          <p:cNvPr id="19" name="Lekerekített téglalap 18"/>
          <p:cNvSpPr/>
          <p:nvPr/>
        </p:nvSpPr>
        <p:spPr>
          <a:xfrm>
            <a:off x="4505252" y="5118385"/>
            <a:ext cx="2987898" cy="1359256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4400" dirty="0" err="1" smtClean="0"/>
              <a:t>Canvas</a:t>
            </a:r>
            <a:endParaRPr lang="hu-HU" sz="4400" dirty="0"/>
          </a:p>
        </p:txBody>
      </p:sp>
      <p:cxnSp>
        <p:nvCxnSpPr>
          <p:cNvPr id="4" name="Egyenes összekötő nyíllal 3"/>
          <p:cNvCxnSpPr>
            <a:stCxn id="2" idx="2"/>
            <a:endCxn id="14" idx="0"/>
          </p:cNvCxnSpPr>
          <p:nvPr/>
        </p:nvCxnSpPr>
        <p:spPr>
          <a:xfrm flipH="1">
            <a:off x="1285435" y="2900855"/>
            <a:ext cx="4696596" cy="7932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/>
          <p:cNvCxnSpPr>
            <a:stCxn id="2" idx="2"/>
            <a:endCxn id="13" idx="0"/>
          </p:cNvCxnSpPr>
          <p:nvPr/>
        </p:nvCxnSpPr>
        <p:spPr>
          <a:xfrm flipH="1">
            <a:off x="3661688" y="2900855"/>
            <a:ext cx="2320343" cy="7932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nyíllal 22"/>
          <p:cNvCxnSpPr>
            <a:stCxn id="2" idx="2"/>
            <a:endCxn id="16" idx="0"/>
          </p:cNvCxnSpPr>
          <p:nvPr/>
        </p:nvCxnSpPr>
        <p:spPr>
          <a:xfrm>
            <a:off x="5982031" y="2900855"/>
            <a:ext cx="4802748" cy="79323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nyíllal 25"/>
          <p:cNvCxnSpPr>
            <a:stCxn id="2" idx="2"/>
          </p:cNvCxnSpPr>
          <p:nvPr/>
        </p:nvCxnSpPr>
        <p:spPr>
          <a:xfrm>
            <a:off x="5982031" y="2900855"/>
            <a:ext cx="2376252" cy="79323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nyíllal 28"/>
          <p:cNvCxnSpPr>
            <a:stCxn id="2" idx="2"/>
          </p:cNvCxnSpPr>
          <p:nvPr/>
        </p:nvCxnSpPr>
        <p:spPr>
          <a:xfrm>
            <a:off x="5982031" y="2900855"/>
            <a:ext cx="16147" cy="79323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33"/>
          <p:cNvCxnSpPr>
            <a:stCxn id="17" idx="1"/>
            <a:endCxn id="2" idx="3"/>
          </p:cNvCxnSpPr>
          <p:nvPr/>
        </p:nvCxnSpPr>
        <p:spPr>
          <a:xfrm flipH="1">
            <a:off x="6980143" y="1780166"/>
            <a:ext cx="1891849" cy="80515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nyíllal 34"/>
          <p:cNvCxnSpPr>
            <a:stCxn id="18" idx="1"/>
            <a:endCxn id="2" idx="3"/>
          </p:cNvCxnSpPr>
          <p:nvPr/>
        </p:nvCxnSpPr>
        <p:spPr>
          <a:xfrm flipH="1">
            <a:off x="6980143" y="2585322"/>
            <a:ext cx="1891850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nyíllal 37"/>
          <p:cNvCxnSpPr>
            <a:stCxn id="12" idx="2"/>
            <a:endCxn id="19" idx="0"/>
          </p:cNvCxnSpPr>
          <p:nvPr/>
        </p:nvCxnSpPr>
        <p:spPr>
          <a:xfrm>
            <a:off x="5982032" y="4325154"/>
            <a:ext cx="17169" cy="79323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0"/>
          <p:cNvCxnSpPr/>
          <p:nvPr/>
        </p:nvCxnSpPr>
        <p:spPr>
          <a:xfrm flipH="1">
            <a:off x="6980143" y="4346131"/>
            <a:ext cx="3812747" cy="124114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42"/>
          <p:cNvCxnSpPr>
            <a:stCxn id="15" idx="2"/>
          </p:cNvCxnSpPr>
          <p:nvPr/>
        </p:nvCxnSpPr>
        <p:spPr>
          <a:xfrm flipH="1">
            <a:off x="6310648" y="4325152"/>
            <a:ext cx="1991728" cy="63106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5"/>
          <p:cNvCxnSpPr/>
          <p:nvPr/>
        </p:nvCxnSpPr>
        <p:spPr>
          <a:xfrm>
            <a:off x="3661687" y="4346131"/>
            <a:ext cx="2043654" cy="77225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gyenes összekötő nyíllal 49"/>
          <p:cNvCxnSpPr/>
          <p:nvPr/>
        </p:nvCxnSpPr>
        <p:spPr>
          <a:xfrm>
            <a:off x="1255074" y="4325151"/>
            <a:ext cx="3543072" cy="147286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Kép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193" y="1658020"/>
            <a:ext cx="406349" cy="330159"/>
          </a:xfrm>
          <a:prstGeom prst="rect">
            <a:avLst/>
          </a:prstGeom>
        </p:spPr>
      </p:pic>
      <p:pic>
        <p:nvPicPr>
          <p:cNvPr id="53" name="Kép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341" y="1198259"/>
            <a:ext cx="431746" cy="368254"/>
          </a:xfrm>
          <a:prstGeom prst="rect">
            <a:avLst/>
          </a:prstGeom>
        </p:spPr>
      </p:pic>
      <p:pic>
        <p:nvPicPr>
          <p:cNvPr id="55" name="Kép 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667" y="2475655"/>
            <a:ext cx="428608" cy="7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1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11347</TotalTime>
  <Words>35</Words>
  <Application>Microsoft Office PowerPoint</Application>
  <PresentationFormat>Szélesvásznú</PresentationFormat>
  <Paragraphs>25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 Learn JavaScript with fun, build an UFO hunter game Game engine plan</vt:lpstr>
      <vt:lpstr>Animation on Canvas</vt:lpstr>
      <vt:lpstr>Game engine plan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. Eliot</cp:lastModifiedBy>
  <cp:revision>496</cp:revision>
  <dcterms:created xsi:type="dcterms:W3CDTF">2019-02-12T21:35:40Z</dcterms:created>
  <dcterms:modified xsi:type="dcterms:W3CDTF">2019-08-28T09:08:03Z</dcterms:modified>
</cp:coreProperties>
</file>