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30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873" autoAdjust="0"/>
  </p:normalViewPr>
  <p:slideViewPr>
    <p:cSldViewPr snapToGrid="0">
      <p:cViewPr varScale="1">
        <p:scale>
          <a:sx n="101" d="100"/>
          <a:sy n="10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E3492-9BCE-4047-8FF4-9E7D08107452}" type="datetimeFigureOut">
              <a:rPr lang="hu-HU" smtClean="0"/>
              <a:t>2019. 09. 07.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6FC81-7A6C-4F2C-888B-E0AC165C62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285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6FC81-7A6C-4F2C-888B-E0AC165C6213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846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>
            <a:spLocks noGrp="1"/>
          </p:cNvSpPr>
          <p:nvPr>
            <p:ph type="title"/>
          </p:nvPr>
        </p:nvSpPr>
        <p:spPr>
          <a:xfrm>
            <a:off x="321567" y="308054"/>
            <a:ext cx="10546652" cy="807671"/>
          </a:xfrm>
        </p:spPr>
        <p:txBody>
          <a:bodyPr/>
          <a:lstStyle/>
          <a:p>
            <a:r>
              <a:rPr lang="hu-HU" sz="4000" dirty="0" err="1" smtClean="0"/>
              <a:t>Position</a:t>
            </a:r>
            <a:r>
              <a:rPr lang="hu-HU" sz="4000" dirty="0" smtClean="0"/>
              <a:t> </a:t>
            </a:r>
            <a:r>
              <a:rPr lang="hu-HU" sz="4000" dirty="0" err="1" smtClean="0"/>
              <a:t>Container</a:t>
            </a:r>
            <a:r>
              <a:rPr lang="hu-HU" sz="4000" dirty="0" smtClean="0"/>
              <a:t> </a:t>
            </a:r>
            <a:r>
              <a:rPr lang="hu-HU" sz="4000" dirty="0" err="1" smtClean="0"/>
              <a:t>Array</a:t>
            </a:r>
            <a:endParaRPr lang="hu-HU" sz="4000" dirty="0"/>
          </a:p>
        </p:txBody>
      </p:sp>
      <p:sp>
        <p:nvSpPr>
          <p:cNvPr id="2" name="Téglalap 1"/>
          <p:cNvSpPr/>
          <p:nvPr/>
        </p:nvSpPr>
        <p:spPr>
          <a:xfrm>
            <a:off x="4983918" y="3050840"/>
            <a:ext cx="199622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main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4983919" y="4475139"/>
            <a:ext cx="1996225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positionInGame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2663575" y="4475138"/>
            <a:ext cx="1996225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positionTransfer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231413" y="4475137"/>
            <a:ext cx="2108043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positionOpening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7304263" y="4475137"/>
            <a:ext cx="1996225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positionPause</a:t>
            </a:r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9624607" y="4475136"/>
            <a:ext cx="2320344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positionGameOver</a:t>
            </a:r>
            <a:endParaRPr lang="hu-HU" dirty="0"/>
          </a:p>
        </p:txBody>
      </p:sp>
      <p:sp>
        <p:nvSpPr>
          <p:cNvPr id="19" name="Lekerekített téglalap 18"/>
          <p:cNvSpPr/>
          <p:nvPr/>
        </p:nvSpPr>
        <p:spPr>
          <a:xfrm>
            <a:off x="4505252" y="5899435"/>
            <a:ext cx="2987898" cy="1359256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4400" dirty="0" err="1" smtClean="0"/>
              <a:t>Canvas</a:t>
            </a:r>
            <a:endParaRPr lang="hu-HU" sz="4400" dirty="0"/>
          </a:p>
        </p:txBody>
      </p:sp>
      <p:cxnSp>
        <p:nvCxnSpPr>
          <p:cNvPr id="4" name="Egyenes összekötő nyíllal 3"/>
          <p:cNvCxnSpPr>
            <a:stCxn id="2" idx="2"/>
            <a:endCxn id="14" idx="0"/>
          </p:cNvCxnSpPr>
          <p:nvPr/>
        </p:nvCxnSpPr>
        <p:spPr>
          <a:xfrm flipH="1">
            <a:off x="1285435" y="3681905"/>
            <a:ext cx="4696596" cy="7932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>
            <a:stCxn id="2" idx="2"/>
            <a:endCxn id="13" idx="0"/>
          </p:cNvCxnSpPr>
          <p:nvPr/>
        </p:nvCxnSpPr>
        <p:spPr>
          <a:xfrm flipH="1">
            <a:off x="3661688" y="3681905"/>
            <a:ext cx="2320343" cy="7932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stCxn id="2" idx="2"/>
            <a:endCxn id="16" idx="0"/>
          </p:cNvCxnSpPr>
          <p:nvPr/>
        </p:nvCxnSpPr>
        <p:spPr>
          <a:xfrm>
            <a:off x="5982031" y="3681905"/>
            <a:ext cx="4802748" cy="793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2" idx="2"/>
          </p:cNvCxnSpPr>
          <p:nvPr/>
        </p:nvCxnSpPr>
        <p:spPr>
          <a:xfrm>
            <a:off x="5982031" y="3681905"/>
            <a:ext cx="2376252" cy="793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>
            <a:stCxn id="2" idx="2"/>
          </p:cNvCxnSpPr>
          <p:nvPr/>
        </p:nvCxnSpPr>
        <p:spPr>
          <a:xfrm>
            <a:off x="5982031" y="3681905"/>
            <a:ext cx="16147" cy="793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12" idx="2"/>
            <a:endCxn id="19" idx="0"/>
          </p:cNvCxnSpPr>
          <p:nvPr/>
        </p:nvCxnSpPr>
        <p:spPr>
          <a:xfrm>
            <a:off x="5982032" y="5106204"/>
            <a:ext cx="17169" cy="793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/>
          <p:cNvCxnSpPr/>
          <p:nvPr/>
        </p:nvCxnSpPr>
        <p:spPr>
          <a:xfrm flipH="1">
            <a:off x="6980143" y="5127181"/>
            <a:ext cx="3812747" cy="12411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15" idx="2"/>
          </p:cNvCxnSpPr>
          <p:nvPr/>
        </p:nvCxnSpPr>
        <p:spPr>
          <a:xfrm flipH="1">
            <a:off x="6310648" y="5106202"/>
            <a:ext cx="1991728" cy="6310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/>
          <p:nvPr/>
        </p:nvCxnSpPr>
        <p:spPr>
          <a:xfrm>
            <a:off x="3661687" y="5127181"/>
            <a:ext cx="2043654" cy="77225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/>
          <p:cNvCxnSpPr/>
          <p:nvPr/>
        </p:nvCxnSpPr>
        <p:spPr>
          <a:xfrm>
            <a:off x="1255074" y="5106201"/>
            <a:ext cx="3543072" cy="14728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5" y="1433630"/>
            <a:ext cx="4595676" cy="39148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473" y="1492231"/>
            <a:ext cx="4636241" cy="29134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473" y="2161503"/>
            <a:ext cx="3629161" cy="32636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473" y="2850693"/>
            <a:ext cx="3855146" cy="301183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7305365" y="1156457"/>
            <a:ext cx="351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a position </a:t>
            </a:r>
            <a:r>
              <a:rPr lang="hu-HU" dirty="0" smtClean="0"/>
              <a:t>i</a:t>
            </a:r>
            <a:r>
              <a:rPr lang="en-US" dirty="0" err="1" smtClean="0"/>
              <a:t>nto</a:t>
            </a:r>
            <a:r>
              <a:rPr lang="en-US" dirty="0" smtClean="0"/>
              <a:t> </a:t>
            </a:r>
            <a:r>
              <a:rPr lang="en-US" dirty="0"/>
              <a:t>the array</a:t>
            </a:r>
            <a:endParaRPr lang="hu-HU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7313787" y="1830328"/>
            <a:ext cx="40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pop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7313787" y="2507019"/>
            <a:ext cx="40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empty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array</a:t>
            </a:r>
            <a:endParaRPr lang="hu-HU" dirty="0"/>
          </a:p>
        </p:txBody>
      </p:sp>
      <p:cxnSp>
        <p:nvCxnSpPr>
          <p:cNvPr id="11" name="Egyenes összekötő 10"/>
          <p:cNvCxnSpPr/>
          <p:nvPr/>
        </p:nvCxnSpPr>
        <p:spPr>
          <a:xfrm>
            <a:off x="5810250" y="1637905"/>
            <a:ext cx="146543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/>
          <p:cNvCxnSpPr/>
          <p:nvPr/>
        </p:nvCxnSpPr>
        <p:spPr>
          <a:xfrm>
            <a:off x="5810250" y="1637905"/>
            <a:ext cx="1465438" cy="6757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/>
          <p:cNvCxnSpPr/>
          <p:nvPr/>
        </p:nvCxnSpPr>
        <p:spPr>
          <a:xfrm>
            <a:off x="5810250" y="1626076"/>
            <a:ext cx="1465438" cy="134644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11396</TotalTime>
  <Words>26</Words>
  <Application>Microsoft Office PowerPoint</Application>
  <PresentationFormat>Szélesvásznú</PresentationFormat>
  <Paragraphs>12</Paragraphs>
  <Slides>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Position Container Array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498</cp:revision>
  <dcterms:created xsi:type="dcterms:W3CDTF">2019-02-12T21:35:40Z</dcterms:created>
  <dcterms:modified xsi:type="dcterms:W3CDTF">2019-09-07T20:05:42Z</dcterms:modified>
</cp:coreProperties>
</file>