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06" r:id="rId2"/>
    <p:sldId id="30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9873" autoAdjust="0"/>
  </p:normalViewPr>
  <p:slideViewPr>
    <p:cSldViewPr snapToGrid="0">
      <p:cViewPr varScale="1">
        <p:scale>
          <a:sx n="73" d="100"/>
          <a:sy n="7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E3492-9BCE-4047-8FF4-9E7D08107452}" type="datetimeFigureOut">
              <a:rPr lang="hu-HU" smtClean="0"/>
              <a:t>2019. 09. 21.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6FC81-7A6C-4F2C-888B-E0AC165C62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285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6FC81-7A6C-4F2C-888B-E0AC165C6213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8466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68B4-5694-4383-960A-1FEAF9685FE6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738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1"/>
          <p:cNvSpPr>
            <a:spLocks noGrp="1"/>
          </p:cNvSpPr>
          <p:nvPr>
            <p:ph type="title"/>
          </p:nvPr>
        </p:nvSpPr>
        <p:spPr>
          <a:xfrm>
            <a:off x="321567" y="308054"/>
            <a:ext cx="10546652" cy="807671"/>
          </a:xfrm>
        </p:spPr>
        <p:txBody>
          <a:bodyPr/>
          <a:lstStyle/>
          <a:p>
            <a:r>
              <a:rPr lang="hu-HU" sz="4000" dirty="0" err="1" smtClean="0"/>
              <a:t>Spaceship</a:t>
            </a:r>
            <a:r>
              <a:rPr lang="hu-HU" sz="4000" dirty="0" smtClean="0"/>
              <a:t> image</a:t>
            </a:r>
            <a:br>
              <a:rPr lang="hu-HU" sz="4000" dirty="0" smtClean="0"/>
            </a:br>
            <a:r>
              <a:rPr lang="hu-HU" sz="4000" dirty="0"/>
              <a:t/>
            </a:r>
            <a:br>
              <a:rPr lang="hu-HU" sz="4000" dirty="0"/>
            </a:br>
            <a:endParaRPr lang="hu-HU" sz="4000" dirty="0"/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56" y="2395181"/>
            <a:ext cx="3293240" cy="2750026"/>
          </a:xfrm>
          <a:prstGeom prst="rect">
            <a:avLst/>
          </a:prstGeom>
        </p:spPr>
      </p:pic>
      <p:sp>
        <p:nvSpPr>
          <p:cNvPr id="18" name="Téglalap 17"/>
          <p:cNvSpPr/>
          <p:nvPr/>
        </p:nvSpPr>
        <p:spPr>
          <a:xfrm>
            <a:off x="3985356" y="2395181"/>
            <a:ext cx="3293240" cy="2750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20"/>
          <p:cNvSpPr txBox="1"/>
          <p:nvPr/>
        </p:nvSpPr>
        <p:spPr>
          <a:xfrm>
            <a:off x="4369558" y="1871961"/>
            <a:ext cx="2524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w</a:t>
            </a:r>
            <a:r>
              <a:rPr lang="hu-HU" sz="2800" dirty="0" err="1" smtClean="0"/>
              <a:t>idth</a:t>
            </a:r>
            <a:r>
              <a:rPr lang="hu-HU" sz="2800" dirty="0" smtClean="0"/>
              <a:t> = 34 </a:t>
            </a:r>
            <a:r>
              <a:rPr lang="hu-HU" sz="2800" dirty="0" err="1" smtClean="0"/>
              <a:t>px</a:t>
            </a:r>
            <a:endParaRPr lang="hu-HU" sz="2800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7428930" y="3508584"/>
            <a:ext cx="2752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/>
              <a:t>height</a:t>
            </a:r>
            <a:r>
              <a:rPr lang="hu-HU" sz="2800" dirty="0" smtClean="0"/>
              <a:t> = 28 </a:t>
            </a:r>
            <a:r>
              <a:rPr lang="hu-HU" sz="2800" dirty="0" err="1" smtClean="0"/>
              <a:t>px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8060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07" y="988388"/>
            <a:ext cx="5561390" cy="4634491"/>
          </a:xfrm>
          <a:prstGeom prst="rect">
            <a:avLst/>
          </a:prstGeom>
        </p:spPr>
      </p:pic>
      <p:sp>
        <p:nvSpPr>
          <p:cNvPr id="41" name="Szövegdoboz 40"/>
          <p:cNvSpPr txBox="1"/>
          <p:nvPr/>
        </p:nvSpPr>
        <p:spPr>
          <a:xfrm>
            <a:off x="68449" y="619052"/>
            <a:ext cx="57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43" name="Egyenes összekötő nyíllal 42"/>
          <p:cNvCxnSpPr/>
          <p:nvPr/>
        </p:nvCxnSpPr>
        <p:spPr>
          <a:xfrm>
            <a:off x="544290" y="748149"/>
            <a:ext cx="67036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/>
          <p:nvPr/>
        </p:nvCxnSpPr>
        <p:spPr>
          <a:xfrm flipH="1">
            <a:off x="186236" y="1078172"/>
            <a:ext cx="19123" cy="5595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52"/>
          <p:cNvCxnSpPr/>
          <p:nvPr/>
        </p:nvCxnSpPr>
        <p:spPr>
          <a:xfrm>
            <a:off x="3582082" y="1054483"/>
            <a:ext cx="57369" cy="362913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59"/>
          <p:cNvCxnSpPr/>
          <p:nvPr/>
        </p:nvCxnSpPr>
        <p:spPr>
          <a:xfrm flipV="1">
            <a:off x="462402" y="4683622"/>
            <a:ext cx="3148364" cy="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zövegdoboz 61"/>
          <p:cNvSpPr txBox="1"/>
          <p:nvPr/>
        </p:nvSpPr>
        <p:spPr>
          <a:xfrm>
            <a:off x="1799769" y="4760434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smtClean="0">
                <a:solidFill>
                  <a:srgbClr val="FF0000"/>
                </a:solidFill>
              </a:rPr>
              <a:t>X</a:t>
            </a:r>
            <a:endParaRPr lang="hu-HU" sz="3600" b="1" dirty="0">
              <a:solidFill>
                <a:srgbClr val="FF0000"/>
              </a:solidFill>
            </a:endParaRPr>
          </a:p>
        </p:txBody>
      </p:sp>
      <p:sp>
        <p:nvSpPr>
          <p:cNvPr id="65" name="Téglalap 64"/>
          <p:cNvSpPr/>
          <p:nvPr/>
        </p:nvSpPr>
        <p:spPr>
          <a:xfrm>
            <a:off x="435107" y="988385"/>
            <a:ext cx="5561389" cy="46344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9"/>
          <p:cNvSpPr txBox="1"/>
          <p:nvPr/>
        </p:nvSpPr>
        <p:spPr>
          <a:xfrm>
            <a:off x="3636673" y="2619838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smtClean="0">
                <a:solidFill>
                  <a:srgbClr val="FF0000"/>
                </a:solidFill>
              </a:rPr>
              <a:t>Y</a:t>
            </a:r>
            <a:endParaRPr lang="hu-HU" sz="3600" b="1" dirty="0">
              <a:solidFill>
                <a:srgbClr val="FF0000"/>
              </a:solidFill>
            </a:endParaRPr>
          </a:p>
        </p:txBody>
      </p:sp>
      <p:pic>
        <p:nvPicPr>
          <p:cNvPr id="32" name="Kép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286" y="4718431"/>
            <a:ext cx="824300" cy="688334"/>
          </a:xfrm>
          <a:prstGeom prst="rect">
            <a:avLst/>
          </a:prstGeom>
        </p:spPr>
      </p:pic>
      <p:sp>
        <p:nvSpPr>
          <p:cNvPr id="33" name="Téglalap 32"/>
          <p:cNvSpPr/>
          <p:nvPr/>
        </p:nvSpPr>
        <p:spPr>
          <a:xfrm>
            <a:off x="3626284" y="4718431"/>
            <a:ext cx="824302" cy="6883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0" name="Kép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32" y="988387"/>
            <a:ext cx="5561390" cy="4634491"/>
          </a:xfrm>
          <a:prstGeom prst="rect">
            <a:avLst/>
          </a:prstGeom>
        </p:spPr>
      </p:pic>
      <p:cxnSp>
        <p:nvCxnSpPr>
          <p:cNvPr id="54" name="Egyenes összekötő nyíllal 53"/>
          <p:cNvCxnSpPr/>
          <p:nvPr/>
        </p:nvCxnSpPr>
        <p:spPr>
          <a:xfrm>
            <a:off x="9455107" y="1054482"/>
            <a:ext cx="57369" cy="362913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/>
          <p:nvPr/>
        </p:nvCxnSpPr>
        <p:spPr>
          <a:xfrm flipV="1">
            <a:off x="6335427" y="4683621"/>
            <a:ext cx="3148364" cy="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zövegdoboz 57"/>
          <p:cNvSpPr txBox="1"/>
          <p:nvPr/>
        </p:nvSpPr>
        <p:spPr>
          <a:xfrm>
            <a:off x="7672794" y="4760433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smtClean="0">
                <a:solidFill>
                  <a:srgbClr val="FF0000"/>
                </a:solidFill>
              </a:rPr>
              <a:t>X</a:t>
            </a:r>
            <a:endParaRPr lang="hu-HU" sz="3600" b="1" dirty="0">
              <a:solidFill>
                <a:srgbClr val="FF0000"/>
              </a:solidFill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6308132" y="988384"/>
            <a:ext cx="5561389" cy="46344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Szövegdoboz 62"/>
          <p:cNvSpPr txBox="1"/>
          <p:nvPr/>
        </p:nvSpPr>
        <p:spPr>
          <a:xfrm>
            <a:off x="9509698" y="2619837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smtClean="0">
                <a:solidFill>
                  <a:srgbClr val="FF0000"/>
                </a:solidFill>
              </a:rPr>
              <a:t>Y</a:t>
            </a:r>
            <a:endParaRPr lang="hu-HU" sz="3600" b="1" dirty="0">
              <a:solidFill>
                <a:srgbClr val="FF0000"/>
              </a:solidFill>
            </a:endParaRPr>
          </a:p>
        </p:txBody>
      </p:sp>
      <p:pic>
        <p:nvPicPr>
          <p:cNvPr id="69" name="Kép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527" y="4315472"/>
            <a:ext cx="824300" cy="688334"/>
          </a:xfrm>
          <a:prstGeom prst="rect">
            <a:avLst/>
          </a:prstGeom>
        </p:spPr>
      </p:pic>
      <p:sp>
        <p:nvSpPr>
          <p:cNvPr id="70" name="Téglalap 69"/>
          <p:cNvSpPr/>
          <p:nvPr/>
        </p:nvSpPr>
        <p:spPr>
          <a:xfrm>
            <a:off x="9097952" y="4336142"/>
            <a:ext cx="824302" cy="6883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Felfelé nyíl 26"/>
          <p:cNvSpPr/>
          <p:nvPr/>
        </p:nvSpPr>
        <p:spPr>
          <a:xfrm>
            <a:off x="2080374" y="5419948"/>
            <a:ext cx="1637730" cy="577150"/>
          </a:xfrm>
          <a:prstGeom prst="upArrow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Felfelé nyíl 70"/>
          <p:cNvSpPr/>
          <p:nvPr/>
        </p:nvSpPr>
        <p:spPr>
          <a:xfrm>
            <a:off x="8106802" y="5443358"/>
            <a:ext cx="1637730" cy="978109"/>
          </a:xfrm>
          <a:prstGeom prst="upArrow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Cím 1"/>
          <p:cNvSpPr>
            <a:spLocks noGrp="1"/>
          </p:cNvSpPr>
          <p:nvPr>
            <p:ph type="title"/>
          </p:nvPr>
        </p:nvSpPr>
        <p:spPr>
          <a:xfrm>
            <a:off x="2208063" y="75120"/>
            <a:ext cx="7888406" cy="807671"/>
          </a:xfrm>
        </p:spPr>
        <p:txBody>
          <a:bodyPr/>
          <a:lstStyle/>
          <a:p>
            <a:r>
              <a:rPr lang="hu-HU" sz="4000" dirty="0" err="1" smtClean="0"/>
              <a:t>Spaceship</a:t>
            </a:r>
            <a:r>
              <a:rPr lang="hu-HU" sz="4000" dirty="0" smtClean="0"/>
              <a:t> </a:t>
            </a:r>
            <a:r>
              <a:rPr lang="hu-HU" sz="4000" dirty="0" err="1"/>
              <a:t>correct</a:t>
            </a:r>
            <a:r>
              <a:rPr lang="hu-HU" sz="4000" dirty="0"/>
              <a:t> </a:t>
            </a:r>
            <a:r>
              <a:rPr lang="hu-HU" sz="4000" dirty="0" err="1"/>
              <a:t>positioning</a:t>
            </a:r>
            <a:r>
              <a:rPr lang="hu-HU" sz="4000" dirty="0"/>
              <a:t/>
            </a:r>
            <a:br>
              <a:rPr lang="hu-HU" sz="4000" dirty="0"/>
            </a:br>
            <a:endParaRPr lang="hu-HU" sz="4000" dirty="0"/>
          </a:p>
        </p:txBody>
      </p:sp>
      <p:pic>
        <p:nvPicPr>
          <p:cNvPr id="28" name="Kép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297" y="1118495"/>
            <a:ext cx="1433717" cy="1406835"/>
          </a:xfrm>
          <a:prstGeom prst="rect">
            <a:avLst/>
          </a:prstGeom>
        </p:spPr>
      </p:pic>
      <p:pic>
        <p:nvPicPr>
          <p:cNvPr id="29" name="Kép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908" y="1007607"/>
            <a:ext cx="1142354" cy="1429148"/>
          </a:xfrm>
          <a:prstGeom prst="rect">
            <a:avLst/>
          </a:prstGeom>
        </p:spPr>
      </p:pic>
      <p:sp>
        <p:nvSpPr>
          <p:cNvPr id="34" name="Folyamatábra: Bekötés 33"/>
          <p:cNvSpPr/>
          <p:nvPr/>
        </p:nvSpPr>
        <p:spPr>
          <a:xfrm>
            <a:off x="3522249" y="4585171"/>
            <a:ext cx="223267" cy="223267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Folyamatábra: Bekötés 72"/>
          <p:cNvSpPr/>
          <p:nvPr/>
        </p:nvSpPr>
        <p:spPr>
          <a:xfrm>
            <a:off x="8999965" y="4217652"/>
            <a:ext cx="223267" cy="22326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Folyamatábra: Bekötés 34"/>
          <p:cNvSpPr/>
          <p:nvPr/>
        </p:nvSpPr>
        <p:spPr>
          <a:xfrm>
            <a:off x="9398064" y="4563690"/>
            <a:ext cx="223267" cy="223267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12" y="6400801"/>
            <a:ext cx="11861566" cy="343020"/>
          </a:xfrm>
          <a:prstGeom prst="rect">
            <a:avLst/>
          </a:prstGeom>
        </p:spPr>
      </p:pic>
      <p:sp>
        <p:nvSpPr>
          <p:cNvPr id="75" name="Folyamatábra: Bekötés 74"/>
          <p:cNvSpPr/>
          <p:nvPr/>
        </p:nvSpPr>
        <p:spPr>
          <a:xfrm>
            <a:off x="11844681" y="6289166"/>
            <a:ext cx="223267" cy="22326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012" y="5969672"/>
            <a:ext cx="6653334" cy="332423"/>
          </a:xfrm>
          <a:prstGeom prst="rect">
            <a:avLst/>
          </a:prstGeom>
        </p:spPr>
      </p:pic>
      <p:sp>
        <p:nvSpPr>
          <p:cNvPr id="74" name="Folyamatábra: Bekötés 73"/>
          <p:cNvSpPr/>
          <p:nvPr/>
        </p:nvSpPr>
        <p:spPr>
          <a:xfrm>
            <a:off x="6645712" y="5844333"/>
            <a:ext cx="223267" cy="223267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989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11526</TotalTime>
  <Words>20</Words>
  <Application>Microsoft Office PowerPoint</Application>
  <PresentationFormat>Szélesvásznú</PresentationFormat>
  <Paragraphs>11</Paragraphs>
  <Slides>2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Spaceship image  </vt:lpstr>
      <vt:lpstr>Spaceship correct positioning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506</cp:revision>
  <dcterms:created xsi:type="dcterms:W3CDTF">2019-02-12T21:35:40Z</dcterms:created>
  <dcterms:modified xsi:type="dcterms:W3CDTF">2019-09-20T23:54:56Z</dcterms:modified>
</cp:coreProperties>
</file>