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873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E3492-9BCE-4047-8FF4-9E7D08107452}" type="datetimeFigureOut">
              <a:rPr lang="hu-HU" smtClean="0"/>
              <a:t>2019. 09. 10.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FC81-7A6C-4F2C-888B-E0AC165C62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85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19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5" y="1571312"/>
            <a:ext cx="5561390" cy="4634491"/>
          </a:xfrm>
          <a:prstGeom prst="rect">
            <a:avLst/>
          </a:prstGeom>
        </p:spPr>
      </p:pic>
      <p:sp>
        <p:nvSpPr>
          <p:cNvPr id="41" name="Szövegdoboz 40"/>
          <p:cNvSpPr txBox="1"/>
          <p:nvPr/>
        </p:nvSpPr>
        <p:spPr>
          <a:xfrm>
            <a:off x="132128" y="1201981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43" name="Egyenes összekötő nyíllal 42"/>
          <p:cNvCxnSpPr/>
          <p:nvPr/>
        </p:nvCxnSpPr>
        <p:spPr>
          <a:xfrm>
            <a:off x="607969" y="1331078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249915" y="1661101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/>
          <p:cNvCxnSpPr/>
          <p:nvPr/>
        </p:nvCxnSpPr>
        <p:spPr>
          <a:xfrm>
            <a:off x="3248599" y="1637408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V="1">
            <a:off x="526080" y="5266547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1863447" y="5343359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X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498785" y="1571310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/>
          <p:cNvSpPr txBox="1"/>
          <p:nvPr/>
        </p:nvSpPr>
        <p:spPr>
          <a:xfrm>
            <a:off x="3303190" y="3202763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Y</a:t>
            </a:r>
            <a:endParaRPr lang="hu-HU" sz="3600" b="1" dirty="0">
              <a:solidFill>
                <a:srgbClr val="FF0000"/>
              </a:solidFill>
            </a:endParaRPr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19" y="4898398"/>
            <a:ext cx="824300" cy="688334"/>
          </a:xfrm>
          <a:prstGeom prst="rect">
            <a:avLst/>
          </a:prstGeom>
        </p:spPr>
      </p:pic>
      <p:sp>
        <p:nvSpPr>
          <p:cNvPr id="70" name="Téglalap 69"/>
          <p:cNvSpPr/>
          <p:nvPr/>
        </p:nvSpPr>
        <p:spPr>
          <a:xfrm>
            <a:off x="2891444" y="4919068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Cím 1"/>
          <p:cNvSpPr>
            <a:spLocks noGrp="1"/>
          </p:cNvSpPr>
          <p:nvPr>
            <p:ph type="title"/>
          </p:nvPr>
        </p:nvSpPr>
        <p:spPr>
          <a:xfrm>
            <a:off x="3248599" y="73854"/>
            <a:ext cx="5756710" cy="807671"/>
          </a:xfrm>
        </p:spPr>
        <p:txBody>
          <a:bodyPr/>
          <a:lstStyle/>
          <a:p>
            <a:r>
              <a:rPr lang="hu-HU" sz="4000" dirty="0" err="1" smtClean="0"/>
              <a:t>Moving</a:t>
            </a:r>
            <a:r>
              <a:rPr lang="hu-HU" sz="4000" dirty="0" smtClean="0"/>
              <a:t> </a:t>
            </a:r>
            <a:r>
              <a:rPr lang="hu-HU" sz="4000" dirty="0" err="1" smtClean="0"/>
              <a:t>our</a:t>
            </a:r>
            <a:r>
              <a:rPr lang="hu-HU" sz="4000" dirty="0" smtClean="0"/>
              <a:t> </a:t>
            </a:r>
            <a:r>
              <a:rPr lang="hu-HU" sz="4000" dirty="0" err="1" smtClean="0"/>
              <a:t>spaceship</a:t>
            </a:r>
            <a:r>
              <a:rPr lang="hu-HU" sz="4000" dirty="0"/>
              <a:t/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73" name="Folyamatábra: Bekötés 72"/>
          <p:cNvSpPr/>
          <p:nvPr/>
        </p:nvSpPr>
        <p:spPr>
          <a:xfrm>
            <a:off x="3182320" y="5145195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4091709" y="2253603"/>
            <a:ext cx="78232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97" y="2359945"/>
            <a:ext cx="7621064" cy="295316"/>
          </a:xfrm>
          <a:prstGeom prst="rect">
            <a:avLst/>
          </a:prstGeom>
        </p:spPr>
      </p:pic>
      <p:sp>
        <p:nvSpPr>
          <p:cNvPr id="35" name="Szövegdoboz 34"/>
          <p:cNvSpPr txBox="1"/>
          <p:nvPr/>
        </p:nvSpPr>
        <p:spPr>
          <a:xfrm>
            <a:off x="10259299" y="1695633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Y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8198137" y="1690502"/>
            <a:ext cx="45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  <a:endParaRPr lang="hu-HU" sz="3600" b="1" dirty="0">
              <a:solidFill>
                <a:srgbClr val="FF00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421723" y="1111888"/>
            <a:ext cx="194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w</a:t>
            </a:r>
            <a:r>
              <a:rPr lang="hu-HU" b="1" dirty="0" err="1" smtClean="0"/>
              <a:t>idth</a:t>
            </a:r>
            <a:r>
              <a:rPr lang="hu-HU" b="1" dirty="0" smtClean="0"/>
              <a:t> = 900 </a:t>
            </a:r>
            <a:r>
              <a:rPr lang="hu-HU" b="1" dirty="0" err="1" smtClean="0"/>
              <a:t>px</a:t>
            </a:r>
            <a:endParaRPr lang="hu-HU" b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6594763" y="2981957"/>
            <a:ext cx="532014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X</a:t>
            </a:r>
            <a:r>
              <a:rPr lang="hu-HU" dirty="0" smtClean="0"/>
              <a:t> = </a:t>
            </a:r>
            <a:r>
              <a:rPr lang="hu-HU" dirty="0" err="1" smtClean="0"/>
              <a:t>play.width</a:t>
            </a:r>
            <a:r>
              <a:rPr lang="hu-HU" dirty="0" smtClean="0"/>
              <a:t> / 2 = 900 / 2 = </a:t>
            </a:r>
            <a:r>
              <a:rPr lang="hu-HU" b="1" dirty="0" smtClean="0">
                <a:solidFill>
                  <a:srgbClr val="FF0000"/>
                </a:solidFill>
              </a:rPr>
              <a:t>450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8426028" y="4669566"/>
            <a:ext cx="348888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this.spaceshipSpeed</a:t>
            </a:r>
            <a:r>
              <a:rPr lang="en-US" dirty="0"/>
              <a:t> = 200 </a:t>
            </a:r>
          </a:p>
          <a:p>
            <a:r>
              <a:rPr lang="en-US" dirty="0" err="1">
                <a:solidFill>
                  <a:srgbClr val="FFC000"/>
                </a:solidFill>
              </a:rPr>
              <a:t>this.upSec</a:t>
            </a:r>
            <a:r>
              <a:rPr lang="en-US" dirty="0"/>
              <a:t> = </a:t>
            </a:r>
            <a:r>
              <a:rPr lang="en-US" dirty="0" smtClean="0"/>
              <a:t>0,01666667</a:t>
            </a:r>
            <a:endParaRPr lang="en-US" dirty="0"/>
          </a:p>
          <a:p>
            <a:r>
              <a:rPr lang="en-US" dirty="0"/>
              <a:t>200 * 0,01666667 = </a:t>
            </a:r>
            <a:r>
              <a:rPr lang="en-US" dirty="0">
                <a:solidFill>
                  <a:srgbClr val="FFFF00"/>
                </a:solidFill>
              </a:rPr>
              <a:t>3,34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6594763" y="5836471"/>
            <a:ext cx="532014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X</a:t>
            </a:r>
            <a:r>
              <a:rPr lang="hu-HU" dirty="0" smtClean="0"/>
              <a:t> = 450 + </a:t>
            </a:r>
            <a:r>
              <a:rPr lang="hu-HU" dirty="0" smtClean="0">
                <a:solidFill>
                  <a:srgbClr val="FFFF00"/>
                </a:solidFill>
              </a:rPr>
              <a:t>3,34</a:t>
            </a:r>
            <a:r>
              <a:rPr lang="hu-HU" dirty="0" smtClean="0"/>
              <a:t> = </a:t>
            </a:r>
            <a:r>
              <a:rPr lang="hu-HU" b="1" dirty="0" smtClean="0">
                <a:solidFill>
                  <a:srgbClr val="FF0000"/>
                </a:solidFill>
              </a:rPr>
              <a:t>453,34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0" name="Fazetta 9"/>
          <p:cNvSpPr/>
          <p:nvPr/>
        </p:nvSpPr>
        <p:spPr>
          <a:xfrm>
            <a:off x="6594763" y="4702783"/>
            <a:ext cx="868218" cy="8568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 smtClean="0"/>
              <a:t>&gt;</a:t>
            </a:r>
            <a:endParaRPr lang="hu-HU" sz="5400" dirty="0"/>
          </a:p>
        </p:txBody>
      </p:sp>
      <p:sp>
        <p:nvSpPr>
          <p:cNvPr id="45" name="Téglalap 44"/>
          <p:cNvSpPr/>
          <p:nvPr/>
        </p:nvSpPr>
        <p:spPr>
          <a:xfrm>
            <a:off x="6594763" y="3567587"/>
            <a:ext cx="5320146" cy="88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027" y="3688349"/>
            <a:ext cx="5077534" cy="647790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7712366" y="1801090"/>
            <a:ext cx="1403927" cy="104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églalap 45"/>
          <p:cNvSpPr/>
          <p:nvPr/>
        </p:nvSpPr>
        <p:spPr>
          <a:xfrm>
            <a:off x="9254836" y="1806263"/>
            <a:ext cx="2410691" cy="104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8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11603</TotalTime>
  <Words>43</Words>
  <Application>Microsoft Office PowerPoint</Application>
  <PresentationFormat>Szélesvásznú</PresentationFormat>
  <Paragraphs>14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Moving our spaceship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507</cp:revision>
  <dcterms:created xsi:type="dcterms:W3CDTF">2019-02-12T21:35:40Z</dcterms:created>
  <dcterms:modified xsi:type="dcterms:W3CDTF">2019-09-10T23:15:54Z</dcterms:modified>
</cp:coreProperties>
</file>