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30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873" autoAdjust="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9A839-917A-4AC8-A7CA-3A83DD46EC98}" type="datetimeFigureOut">
              <a:rPr lang="hu-HU" smtClean="0"/>
              <a:t>2019. 09. 11.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F68B4-5694-4383-960A-1FEAF9685F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12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F68B4-5694-4383-960A-1FEAF9685FE6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632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321567" y="308054"/>
            <a:ext cx="8028106" cy="807671"/>
          </a:xfrm>
        </p:spPr>
        <p:txBody>
          <a:bodyPr/>
          <a:lstStyle/>
          <a:p>
            <a:r>
              <a:rPr lang="en-US" sz="4000" dirty="0"/>
              <a:t>The active playing field</a:t>
            </a:r>
            <a:endParaRPr lang="hu-HU" sz="4000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5220129" y="6322758"/>
            <a:ext cx="103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Canvas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73" y="2471404"/>
            <a:ext cx="4622800" cy="3852333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056" y="4232995"/>
            <a:ext cx="2219635" cy="1400370"/>
          </a:xfrm>
          <a:prstGeom prst="rect">
            <a:avLst/>
          </a:prstGeom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5659" y="3463634"/>
            <a:ext cx="4667901" cy="628738"/>
          </a:xfrm>
          <a:prstGeom prst="rect">
            <a:avLst/>
          </a:prstGeom>
        </p:spPr>
      </p:pic>
      <p:sp>
        <p:nvSpPr>
          <p:cNvPr id="16" name="Szövegdoboz 15"/>
          <p:cNvSpPr txBox="1"/>
          <p:nvPr/>
        </p:nvSpPr>
        <p:spPr>
          <a:xfrm>
            <a:off x="3389745" y="1919744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900 </a:t>
            </a:r>
            <a:r>
              <a:rPr lang="hu-HU" dirty="0" err="1" smtClean="0"/>
              <a:t>px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426330" y="4212904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750 </a:t>
            </a:r>
            <a:r>
              <a:rPr lang="hu-HU" dirty="0" err="1" smtClean="0"/>
              <a:t>px</a:t>
            </a:r>
            <a:endParaRPr lang="hu-HU" dirty="0"/>
          </a:p>
        </p:txBody>
      </p:sp>
      <p:sp>
        <p:nvSpPr>
          <p:cNvPr id="40" name="Téglalap 39"/>
          <p:cNvSpPr/>
          <p:nvPr/>
        </p:nvSpPr>
        <p:spPr>
          <a:xfrm>
            <a:off x="2094346" y="2992579"/>
            <a:ext cx="3629891" cy="287250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Szövegdoboz 40"/>
          <p:cNvSpPr txBox="1"/>
          <p:nvPr/>
        </p:nvSpPr>
        <p:spPr>
          <a:xfrm>
            <a:off x="1192948" y="2104410"/>
            <a:ext cx="42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cxnSp>
        <p:nvCxnSpPr>
          <p:cNvPr id="43" name="Egyenes összekötő nyíllal 42"/>
          <p:cNvCxnSpPr>
            <a:stCxn id="41" idx="3"/>
          </p:cNvCxnSpPr>
          <p:nvPr/>
        </p:nvCxnSpPr>
        <p:spPr>
          <a:xfrm>
            <a:off x="1617822" y="2289076"/>
            <a:ext cx="47652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/>
          <p:nvPr/>
        </p:nvCxnSpPr>
        <p:spPr>
          <a:xfrm>
            <a:off x="1340728" y="2530323"/>
            <a:ext cx="0" cy="3976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zövegdoboz 47"/>
          <p:cNvSpPr txBox="1"/>
          <p:nvPr/>
        </p:nvSpPr>
        <p:spPr>
          <a:xfrm>
            <a:off x="3389745" y="2558595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C000"/>
                </a:solidFill>
              </a:rPr>
              <a:t>700 </a:t>
            </a:r>
            <a:r>
              <a:rPr lang="hu-HU" b="1" dirty="0" err="1" smtClean="0">
                <a:solidFill>
                  <a:srgbClr val="FFC000"/>
                </a:solidFill>
              </a:rPr>
              <a:t>px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49" name="Szövegdoboz 48"/>
          <p:cNvSpPr txBox="1"/>
          <p:nvPr/>
        </p:nvSpPr>
        <p:spPr>
          <a:xfrm>
            <a:off x="2094346" y="3863663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C000"/>
                </a:solidFill>
              </a:rPr>
              <a:t>500 </a:t>
            </a:r>
            <a:r>
              <a:rPr lang="hu-HU" b="1" dirty="0" err="1" smtClean="0">
                <a:solidFill>
                  <a:srgbClr val="FFC000"/>
                </a:solidFill>
              </a:rPr>
              <a:t>px</a:t>
            </a:r>
            <a:endParaRPr lang="hu-HU" b="1" dirty="0">
              <a:solidFill>
                <a:srgbClr val="FFC000"/>
              </a:solidFill>
            </a:endParaRPr>
          </a:p>
        </p:txBody>
      </p:sp>
      <p:cxnSp>
        <p:nvCxnSpPr>
          <p:cNvPr id="51" name="Egyenes összekötő nyíllal 50"/>
          <p:cNvCxnSpPr/>
          <p:nvPr/>
        </p:nvCxnSpPr>
        <p:spPr>
          <a:xfrm>
            <a:off x="4828310" y="2530323"/>
            <a:ext cx="0" cy="3976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zövegdoboz 51"/>
          <p:cNvSpPr txBox="1"/>
          <p:nvPr/>
        </p:nvSpPr>
        <p:spPr>
          <a:xfrm>
            <a:off x="4832929" y="2532083"/>
            <a:ext cx="126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t</a:t>
            </a:r>
            <a:r>
              <a:rPr lang="hu-HU" dirty="0" smtClean="0">
                <a:solidFill>
                  <a:srgbClr val="FF0000"/>
                </a:solidFill>
              </a:rPr>
              <a:t>op: 150</a:t>
            </a:r>
            <a:endParaRPr lang="hu-HU" dirty="0">
              <a:solidFill>
                <a:srgbClr val="FF0000"/>
              </a:solidFill>
            </a:endParaRPr>
          </a:p>
        </p:txBody>
      </p:sp>
      <p:cxnSp>
        <p:nvCxnSpPr>
          <p:cNvPr id="53" name="Egyenes összekötő nyíllal 52"/>
          <p:cNvCxnSpPr/>
          <p:nvPr/>
        </p:nvCxnSpPr>
        <p:spPr>
          <a:xfrm>
            <a:off x="4694383" y="2526905"/>
            <a:ext cx="42416" cy="3255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zövegdoboz 55"/>
          <p:cNvSpPr txBox="1"/>
          <p:nvPr/>
        </p:nvSpPr>
        <p:spPr>
          <a:xfrm>
            <a:off x="4627422" y="3850958"/>
            <a:ext cx="1185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>
                <a:solidFill>
                  <a:srgbClr val="FF0000"/>
                </a:solidFill>
              </a:rPr>
              <a:t>bottom</a:t>
            </a:r>
            <a:r>
              <a:rPr lang="hu-HU" dirty="0" smtClean="0">
                <a:solidFill>
                  <a:srgbClr val="FF0000"/>
                </a:solidFill>
              </a:rPr>
              <a:t>: </a:t>
            </a:r>
          </a:p>
          <a:p>
            <a:pPr algn="ctr"/>
            <a:r>
              <a:rPr lang="hu-HU" dirty="0" smtClean="0">
                <a:solidFill>
                  <a:srgbClr val="FF0000"/>
                </a:solidFill>
              </a:rPr>
              <a:t>650</a:t>
            </a:r>
            <a:endParaRPr lang="hu-HU" dirty="0">
              <a:solidFill>
                <a:srgbClr val="FF0000"/>
              </a:solidFill>
            </a:endParaRPr>
          </a:p>
        </p:txBody>
      </p:sp>
      <p:cxnSp>
        <p:nvCxnSpPr>
          <p:cNvPr id="57" name="Egyenes összekötő nyíllal 56"/>
          <p:cNvCxnSpPr/>
          <p:nvPr/>
        </p:nvCxnSpPr>
        <p:spPr>
          <a:xfrm flipV="1">
            <a:off x="1585497" y="3232729"/>
            <a:ext cx="462669" cy="4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zövegdoboz 58"/>
          <p:cNvSpPr txBox="1"/>
          <p:nvPr/>
        </p:nvSpPr>
        <p:spPr>
          <a:xfrm>
            <a:off x="2081523" y="3020972"/>
            <a:ext cx="126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FF0000"/>
                </a:solidFill>
              </a:rPr>
              <a:t>left</a:t>
            </a:r>
            <a:r>
              <a:rPr lang="hu-HU" dirty="0" smtClean="0">
                <a:solidFill>
                  <a:srgbClr val="FF0000"/>
                </a:solidFill>
              </a:rPr>
              <a:t>: 100</a:t>
            </a:r>
            <a:endParaRPr lang="hu-HU" dirty="0">
              <a:solidFill>
                <a:srgbClr val="FF0000"/>
              </a:solidFill>
            </a:endParaRPr>
          </a:p>
        </p:txBody>
      </p:sp>
      <p:cxnSp>
        <p:nvCxnSpPr>
          <p:cNvPr id="60" name="Egyenes összekötő nyíllal 59"/>
          <p:cNvCxnSpPr/>
          <p:nvPr/>
        </p:nvCxnSpPr>
        <p:spPr>
          <a:xfrm flipV="1">
            <a:off x="1585497" y="5975929"/>
            <a:ext cx="4138740" cy="7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zövegdoboz 61"/>
          <p:cNvSpPr txBox="1"/>
          <p:nvPr/>
        </p:nvSpPr>
        <p:spPr>
          <a:xfrm>
            <a:off x="2081523" y="5945168"/>
            <a:ext cx="126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right: 800</a:t>
            </a:r>
            <a:endParaRPr lang="hu-HU" dirty="0">
              <a:solidFill>
                <a:srgbClr val="FF0000"/>
              </a:solidFill>
            </a:endParaRPr>
          </a:p>
        </p:txBody>
      </p:sp>
      <p:pic>
        <p:nvPicPr>
          <p:cNvPr id="18" name="Kép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84" y="5509691"/>
            <a:ext cx="306998" cy="256360"/>
          </a:xfrm>
          <a:prstGeom prst="rect">
            <a:avLst/>
          </a:prstGeom>
        </p:spPr>
      </p:pic>
      <p:cxnSp>
        <p:nvCxnSpPr>
          <p:cNvPr id="64" name="Egyenes összekötő nyíllal 63"/>
          <p:cNvCxnSpPr/>
          <p:nvPr/>
        </p:nvCxnSpPr>
        <p:spPr>
          <a:xfrm flipV="1">
            <a:off x="2155523" y="5449463"/>
            <a:ext cx="3504058" cy="1847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églalap 64"/>
          <p:cNvSpPr/>
          <p:nvPr/>
        </p:nvSpPr>
        <p:spPr>
          <a:xfrm>
            <a:off x="1567873" y="2471403"/>
            <a:ext cx="4622799" cy="38523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Téglalap 65"/>
          <p:cNvSpPr/>
          <p:nvPr/>
        </p:nvSpPr>
        <p:spPr>
          <a:xfrm>
            <a:off x="6756939" y="3463634"/>
            <a:ext cx="406400" cy="6287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Téglalap 66"/>
          <p:cNvSpPr/>
          <p:nvPr/>
        </p:nvSpPr>
        <p:spPr>
          <a:xfrm>
            <a:off x="6758608" y="4232995"/>
            <a:ext cx="406400" cy="140037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Szövegdoboz 67"/>
          <p:cNvSpPr txBox="1"/>
          <p:nvPr/>
        </p:nvSpPr>
        <p:spPr>
          <a:xfrm>
            <a:off x="6756939" y="1642745"/>
            <a:ext cx="503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active playing field within the canvas is delimited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008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54167E-6 0 L 0.26185 -0.00069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8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0.26185 0 " pathEditMode="relative" rAng="0" ptsTypes="AA">
                                      <p:cBhvr>
                                        <p:cTn id="9" dur="6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11400</TotalTime>
  <Words>36</Words>
  <Application>Microsoft Office PowerPoint</Application>
  <PresentationFormat>Szélesvásznú</PresentationFormat>
  <Paragraphs>14</Paragraphs>
  <Slides>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</vt:lpstr>
      <vt:lpstr>The active playing field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502</cp:revision>
  <dcterms:created xsi:type="dcterms:W3CDTF">2019-02-12T21:35:40Z</dcterms:created>
  <dcterms:modified xsi:type="dcterms:W3CDTF">2019-09-10T23:45:16Z</dcterms:modified>
</cp:coreProperties>
</file>