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10" r:id="rId2"/>
    <p:sldId id="30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873" autoAdjust="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E3492-9BCE-4047-8FF4-9E7D08107452}" type="datetimeFigureOut">
              <a:rPr lang="hu-HU" smtClean="0"/>
              <a:t>2019. 09. 21.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FC81-7A6C-4F2C-888B-E0AC165C62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85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1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2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7" y="988388"/>
            <a:ext cx="5561390" cy="4634491"/>
          </a:xfrm>
          <a:prstGeom prst="rect">
            <a:avLst/>
          </a:prstGeom>
        </p:spPr>
      </p:pic>
      <p:sp>
        <p:nvSpPr>
          <p:cNvPr id="41" name="Szövegdoboz 40"/>
          <p:cNvSpPr txBox="1"/>
          <p:nvPr/>
        </p:nvSpPr>
        <p:spPr>
          <a:xfrm>
            <a:off x="68449" y="619052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43" name="Egyenes összekötő nyíllal 42"/>
          <p:cNvCxnSpPr/>
          <p:nvPr/>
        </p:nvCxnSpPr>
        <p:spPr>
          <a:xfrm>
            <a:off x="544290" y="748149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186236" y="1078172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>
            <a:off x="3582082" y="1054483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/>
          <p:cNvCxnSpPr/>
          <p:nvPr/>
        </p:nvCxnSpPr>
        <p:spPr>
          <a:xfrm flipV="1">
            <a:off x="462402" y="4683622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1799769" y="4760434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X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65" name="Téglalap 64"/>
          <p:cNvSpPr/>
          <p:nvPr/>
        </p:nvSpPr>
        <p:spPr>
          <a:xfrm>
            <a:off x="435107" y="988385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3636673" y="2619838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Y</a:t>
            </a:r>
            <a:endParaRPr lang="hu-HU" sz="3600" b="1" dirty="0">
              <a:solidFill>
                <a:srgbClr val="FF0000"/>
              </a:solidFill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86" y="4718431"/>
            <a:ext cx="824300" cy="688334"/>
          </a:xfrm>
          <a:prstGeom prst="rect">
            <a:avLst/>
          </a:prstGeom>
        </p:spPr>
      </p:pic>
      <p:sp>
        <p:nvSpPr>
          <p:cNvPr id="33" name="Téglalap 32"/>
          <p:cNvSpPr/>
          <p:nvPr/>
        </p:nvSpPr>
        <p:spPr>
          <a:xfrm>
            <a:off x="3626284" y="4718431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2" y="988387"/>
            <a:ext cx="5561390" cy="4634491"/>
          </a:xfrm>
          <a:prstGeom prst="rect">
            <a:avLst/>
          </a:prstGeom>
        </p:spPr>
      </p:pic>
      <p:cxnSp>
        <p:nvCxnSpPr>
          <p:cNvPr id="54" name="Egyenes összekötő nyíllal 53"/>
          <p:cNvCxnSpPr/>
          <p:nvPr/>
        </p:nvCxnSpPr>
        <p:spPr>
          <a:xfrm>
            <a:off x="9455107" y="1054482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V="1">
            <a:off x="6335427" y="4683621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7672794" y="4760433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X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308132" y="988384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/>
          <p:cNvSpPr txBox="1"/>
          <p:nvPr/>
        </p:nvSpPr>
        <p:spPr>
          <a:xfrm>
            <a:off x="9509698" y="2619837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Y</a:t>
            </a:r>
            <a:endParaRPr lang="hu-HU" sz="3600" b="1" dirty="0">
              <a:solidFill>
                <a:srgbClr val="FF0000"/>
              </a:solidFill>
            </a:endParaRPr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27" y="4315472"/>
            <a:ext cx="824300" cy="688334"/>
          </a:xfrm>
          <a:prstGeom prst="rect">
            <a:avLst/>
          </a:prstGeom>
        </p:spPr>
      </p:pic>
      <p:sp>
        <p:nvSpPr>
          <p:cNvPr id="70" name="Téglalap 69"/>
          <p:cNvSpPr/>
          <p:nvPr/>
        </p:nvSpPr>
        <p:spPr>
          <a:xfrm>
            <a:off x="9097952" y="4336142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felé nyíl 26"/>
          <p:cNvSpPr/>
          <p:nvPr/>
        </p:nvSpPr>
        <p:spPr>
          <a:xfrm>
            <a:off x="2080374" y="5419948"/>
            <a:ext cx="1637730" cy="577150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Felfelé nyíl 70"/>
          <p:cNvSpPr/>
          <p:nvPr/>
        </p:nvSpPr>
        <p:spPr>
          <a:xfrm>
            <a:off x="8106802" y="5443358"/>
            <a:ext cx="1637730" cy="978109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Cím 1"/>
          <p:cNvSpPr>
            <a:spLocks noGrp="1"/>
          </p:cNvSpPr>
          <p:nvPr>
            <p:ph type="title"/>
          </p:nvPr>
        </p:nvSpPr>
        <p:spPr>
          <a:xfrm>
            <a:off x="2208063" y="75120"/>
            <a:ext cx="7888406" cy="807671"/>
          </a:xfrm>
        </p:spPr>
        <p:txBody>
          <a:bodyPr/>
          <a:lstStyle/>
          <a:p>
            <a:r>
              <a:rPr lang="hu-HU" sz="4000" dirty="0" err="1" smtClean="0"/>
              <a:t>Spaceship</a:t>
            </a:r>
            <a:r>
              <a:rPr lang="hu-HU" sz="4000" dirty="0" smtClean="0"/>
              <a:t> </a:t>
            </a:r>
            <a:r>
              <a:rPr lang="hu-HU" sz="4000" dirty="0" err="1"/>
              <a:t>correct</a:t>
            </a:r>
            <a:r>
              <a:rPr lang="hu-HU" sz="4000" dirty="0"/>
              <a:t> </a:t>
            </a:r>
            <a:r>
              <a:rPr lang="hu-HU" sz="4000" dirty="0" err="1"/>
              <a:t>positioning</a:t>
            </a:r>
            <a:r>
              <a:rPr lang="hu-HU" sz="4000" dirty="0"/>
              <a:t/>
            </a:r>
            <a:br>
              <a:rPr lang="hu-HU" sz="4000" dirty="0"/>
            </a:br>
            <a:endParaRPr lang="hu-HU" sz="4000" dirty="0"/>
          </a:p>
        </p:txBody>
      </p:sp>
      <p:pic>
        <p:nvPicPr>
          <p:cNvPr id="28" name="Kép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97" y="1118495"/>
            <a:ext cx="1433717" cy="1406835"/>
          </a:xfrm>
          <a:prstGeom prst="rect">
            <a:avLst/>
          </a:prstGeom>
        </p:spPr>
      </p:pic>
      <p:pic>
        <p:nvPicPr>
          <p:cNvPr id="29" name="Kép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08" y="1007607"/>
            <a:ext cx="1142354" cy="1429148"/>
          </a:xfrm>
          <a:prstGeom prst="rect">
            <a:avLst/>
          </a:prstGeom>
        </p:spPr>
      </p:pic>
      <p:sp>
        <p:nvSpPr>
          <p:cNvPr id="34" name="Folyamatábra: Bekötés 33"/>
          <p:cNvSpPr/>
          <p:nvPr/>
        </p:nvSpPr>
        <p:spPr>
          <a:xfrm>
            <a:off x="3522249" y="4585171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Folyamatábra: Bekötés 72"/>
          <p:cNvSpPr/>
          <p:nvPr/>
        </p:nvSpPr>
        <p:spPr>
          <a:xfrm>
            <a:off x="8999965" y="4217652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Folyamatábra: Bekötés 34"/>
          <p:cNvSpPr/>
          <p:nvPr/>
        </p:nvSpPr>
        <p:spPr>
          <a:xfrm>
            <a:off x="9398064" y="4563690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2" y="6400801"/>
            <a:ext cx="11861566" cy="343020"/>
          </a:xfrm>
          <a:prstGeom prst="rect">
            <a:avLst/>
          </a:prstGeom>
        </p:spPr>
      </p:pic>
      <p:sp>
        <p:nvSpPr>
          <p:cNvPr id="75" name="Folyamatábra: Bekötés 74"/>
          <p:cNvSpPr/>
          <p:nvPr/>
        </p:nvSpPr>
        <p:spPr>
          <a:xfrm>
            <a:off x="11844681" y="6289166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12" y="5969672"/>
            <a:ext cx="6653334" cy="332423"/>
          </a:xfrm>
          <a:prstGeom prst="rect">
            <a:avLst/>
          </a:prstGeom>
        </p:spPr>
      </p:pic>
      <p:sp>
        <p:nvSpPr>
          <p:cNvPr id="74" name="Folyamatábra: Bekötés 73"/>
          <p:cNvSpPr/>
          <p:nvPr/>
        </p:nvSpPr>
        <p:spPr>
          <a:xfrm>
            <a:off x="6645712" y="5844333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zövegdoboz 40"/>
          <p:cNvSpPr txBox="1"/>
          <p:nvPr/>
        </p:nvSpPr>
        <p:spPr>
          <a:xfrm>
            <a:off x="68449" y="619052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43" name="Egyenes összekötő nyíllal 42"/>
          <p:cNvCxnSpPr/>
          <p:nvPr/>
        </p:nvCxnSpPr>
        <p:spPr>
          <a:xfrm>
            <a:off x="544290" y="748149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186236" y="1078172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5" y="1011890"/>
            <a:ext cx="5561390" cy="4634491"/>
          </a:xfrm>
          <a:prstGeom prst="rect">
            <a:avLst/>
          </a:prstGeom>
        </p:spPr>
      </p:pic>
      <p:cxnSp>
        <p:nvCxnSpPr>
          <p:cNvPr id="54" name="Egyenes összekötő nyíllal 53"/>
          <p:cNvCxnSpPr/>
          <p:nvPr/>
        </p:nvCxnSpPr>
        <p:spPr>
          <a:xfrm>
            <a:off x="3165146" y="1077986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V="1">
            <a:off x="479572" y="4707125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1816939" y="4783937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X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452277" y="1011888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/>
          <p:cNvSpPr txBox="1"/>
          <p:nvPr/>
        </p:nvSpPr>
        <p:spPr>
          <a:xfrm>
            <a:off x="3219737" y="2643341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Y</a:t>
            </a:r>
            <a:endParaRPr lang="hu-HU" sz="3600" b="1" dirty="0">
              <a:solidFill>
                <a:srgbClr val="FF0000"/>
              </a:solidFill>
            </a:endParaRPr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66" y="4338976"/>
            <a:ext cx="824300" cy="688334"/>
          </a:xfrm>
          <a:prstGeom prst="rect">
            <a:avLst/>
          </a:prstGeom>
        </p:spPr>
      </p:pic>
      <p:sp>
        <p:nvSpPr>
          <p:cNvPr id="70" name="Téglalap 69"/>
          <p:cNvSpPr/>
          <p:nvPr/>
        </p:nvSpPr>
        <p:spPr>
          <a:xfrm>
            <a:off x="2807991" y="4359646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Cím 1"/>
          <p:cNvSpPr>
            <a:spLocks noGrp="1"/>
          </p:cNvSpPr>
          <p:nvPr>
            <p:ph type="title"/>
          </p:nvPr>
        </p:nvSpPr>
        <p:spPr>
          <a:xfrm>
            <a:off x="1995055" y="75120"/>
            <a:ext cx="8101414" cy="807671"/>
          </a:xfrm>
        </p:spPr>
        <p:txBody>
          <a:bodyPr/>
          <a:lstStyle/>
          <a:p>
            <a:r>
              <a:rPr lang="hu-HU" sz="4000" dirty="0" smtClean="0"/>
              <a:t> </a:t>
            </a:r>
            <a:r>
              <a:rPr lang="hu-HU" sz="4000" dirty="0" err="1"/>
              <a:t>C</a:t>
            </a:r>
            <a:r>
              <a:rPr lang="hu-HU" sz="4000" dirty="0" err="1" smtClean="0"/>
              <a:t>orrect</a:t>
            </a:r>
            <a:r>
              <a:rPr lang="hu-HU" sz="4000" dirty="0" smtClean="0"/>
              <a:t> </a:t>
            </a:r>
            <a:r>
              <a:rPr lang="hu-HU" sz="4000" dirty="0" err="1" smtClean="0"/>
              <a:t>positioning</a:t>
            </a:r>
            <a:r>
              <a:rPr lang="hu-HU" sz="4000" dirty="0" smtClean="0"/>
              <a:t> of </a:t>
            </a:r>
            <a:r>
              <a:rPr lang="hu-HU" sz="4000" dirty="0" err="1" smtClean="0"/>
              <a:t>the</a:t>
            </a:r>
            <a:r>
              <a:rPr lang="hu-HU" sz="4000" dirty="0" smtClean="0"/>
              <a:t> </a:t>
            </a:r>
            <a:r>
              <a:rPr lang="hu-HU" sz="4000" dirty="0" err="1" smtClean="0"/>
              <a:t>bullet</a:t>
            </a:r>
            <a:r>
              <a:rPr lang="hu-HU" sz="4000" dirty="0"/>
              <a:t/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73" name="Folyamatábra: Bekötés 72"/>
          <p:cNvSpPr/>
          <p:nvPr/>
        </p:nvSpPr>
        <p:spPr>
          <a:xfrm>
            <a:off x="2706787" y="4236261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46" y="2144583"/>
            <a:ext cx="2230716" cy="1862763"/>
          </a:xfrm>
          <a:prstGeom prst="rect">
            <a:avLst/>
          </a:prstGeom>
        </p:spPr>
      </p:pic>
      <p:sp>
        <p:nvSpPr>
          <p:cNvPr id="36" name="Téglalap 35"/>
          <p:cNvSpPr/>
          <p:nvPr/>
        </p:nvSpPr>
        <p:spPr>
          <a:xfrm>
            <a:off x="8169446" y="2144583"/>
            <a:ext cx="2230716" cy="1862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Folyamatábra: Bekötés 36"/>
          <p:cNvSpPr/>
          <p:nvPr/>
        </p:nvSpPr>
        <p:spPr>
          <a:xfrm>
            <a:off x="3108103" y="4592179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012" y="1683615"/>
            <a:ext cx="3105583" cy="31436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185" y="4235269"/>
            <a:ext cx="5639587" cy="32389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987628" y="1186004"/>
            <a:ext cx="2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Bullet</a:t>
            </a:r>
            <a:r>
              <a:rPr lang="hu-HU" dirty="0"/>
              <a:t> starting </a:t>
            </a:r>
            <a:r>
              <a:rPr lang="hu-HU" dirty="0" err="1"/>
              <a:t>position</a:t>
            </a:r>
            <a:endParaRPr lang="hu-HU" dirty="0"/>
          </a:p>
        </p:txBody>
      </p:sp>
      <p:pic>
        <p:nvPicPr>
          <p:cNvPr id="40" name="Kép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60" y="4714999"/>
            <a:ext cx="2230716" cy="1862763"/>
          </a:xfrm>
          <a:prstGeom prst="rect">
            <a:avLst/>
          </a:prstGeom>
        </p:spPr>
      </p:pic>
      <p:sp>
        <p:nvSpPr>
          <p:cNvPr id="42" name="Téglalap 41"/>
          <p:cNvSpPr/>
          <p:nvPr/>
        </p:nvSpPr>
        <p:spPr>
          <a:xfrm>
            <a:off x="8170660" y="4714999"/>
            <a:ext cx="2230716" cy="1862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Folyamatábra: Bekötés 44"/>
          <p:cNvSpPr/>
          <p:nvPr/>
        </p:nvSpPr>
        <p:spPr>
          <a:xfrm>
            <a:off x="9154698" y="3005467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Folyamatábra: Bekötés 45"/>
          <p:cNvSpPr/>
          <p:nvPr/>
        </p:nvSpPr>
        <p:spPr>
          <a:xfrm>
            <a:off x="9122719" y="4584188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7" name="Kép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18" y="2341046"/>
            <a:ext cx="1142354" cy="1429148"/>
          </a:xfrm>
          <a:prstGeom prst="rect">
            <a:avLst/>
          </a:prstGeom>
        </p:spPr>
      </p:pic>
      <p:pic>
        <p:nvPicPr>
          <p:cNvPr id="48" name="Kép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2" y="4907814"/>
            <a:ext cx="1433717" cy="14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11538</TotalTime>
  <Words>22</Words>
  <Application>Microsoft Office PowerPoint</Application>
  <PresentationFormat>Szélesvásznú</PresentationFormat>
  <Paragraphs>13</Paragraphs>
  <Slides>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Spaceship correct positioning </vt:lpstr>
      <vt:lpstr> Correct positioning of the bullet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507</cp:revision>
  <dcterms:created xsi:type="dcterms:W3CDTF">2019-02-12T21:35:40Z</dcterms:created>
  <dcterms:modified xsi:type="dcterms:W3CDTF">2019-09-21T00:34:00Z</dcterms:modified>
</cp:coreProperties>
</file>