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31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873" autoAdjust="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E3492-9BCE-4047-8FF4-9E7D08107452}" type="datetimeFigureOut">
              <a:rPr lang="hu-HU" smtClean="0"/>
              <a:t>2019. 09. 14.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6FC81-7A6C-4F2C-888B-E0AC165C62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285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F68B4-5694-4383-960A-1FEAF9685FE6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251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lyamatábra: Bekötés 61"/>
          <p:cNvSpPr/>
          <p:nvPr/>
        </p:nvSpPr>
        <p:spPr>
          <a:xfrm>
            <a:off x="10729579" y="2358394"/>
            <a:ext cx="631988" cy="63198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7" name="Kép 26"/>
          <p:cNvPicPr/>
          <p:nvPr/>
        </p:nvPicPr>
        <p:blipFill>
          <a:blip r:embed="rId3"/>
          <a:stretch>
            <a:fillRect/>
          </a:stretch>
        </p:blipFill>
        <p:spPr>
          <a:xfrm>
            <a:off x="884475" y="4059368"/>
            <a:ext cx="2610848" cy="2675380"/>
          </a:xfrm>
          <a:prstGeom prst="rect">
            <a:avLst/>
          </a:prstGeom>
        </p:spPr>
      </p:pic>
      <p:sp>
        <p:nvSpPr>
          <p:cNvPr id="29" name="Folyamatábra: Bekötés 28"/>
          <p:cNvSpPr/>
          <p:nvPr/>
        </p:nvSpPr>
        <p:spPr>
          <a:xfrm>
            <a:off x="2022048" y="5071470"/>
            <a:ext cx="223267" cy="22326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2379142" y="2004083"/>
            <a:ext cx="46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30</a:t>
            </a:r>
            <a:endParaRPr lang="hu-HU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3578158" y="2835958"/>
            <a:ext cx="46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sp>
        <p:nvSpPr>
          <p:cNvPr id="32" name="Folyamatábra: Bekötés 31"/>
          <p:cNvSpPr/>
          <p:nvPr/>
        </p:nvSpPr>
        <p:spPr>
          <a:xfrm>
            <a:off x="1411037" y="2188749"/>
            <a:ext cx="442080" cy="4420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Szövegdoboz 37"/>
          <p:cNvSpPr txBox="1"/>
          <p:nvPr/>
        </p:nvSpPr>
        <p:spPr>
          <a:xfrm>
            <a:off x="6236" y="2563185"/>
            <a:ext cx="1063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bullet.x</a:t>
            </a:r>
            <a:r>
              <a:rPr lang="hu-HU" dirty="0" smtClean="0"/>
              <a:t>, </a:t>
            </a:r>
            <a:r>
              <a:rPr lang="hu-HU" dirty="0" err="1" smtClean="0"/>
              <a:t>bullet.y</a:t>
            </a:r>
            <a:endParaRPr lang="hu-HU" dirty="0"/>
          </a:p>
        </p:txBody>
      </p:sp>
      <p:cxnSp>
        <p:nvCxnSpPr>
          <p:cNvPr id="12" name="Egyenes összekötő nyíllal 11"/>
          <p:cNvCxnSpPr/>
          <p:nvPr/>
        </p:nvCxnSpPr>
        <p:spPr>
          <a:xfrm flipV="1">
            <a:off x="1006958" y="2547372"/>
            <a:ext cx="309824" cy="1669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Kép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849" y="4059367"/>
            <a:ext cx="2597118" cy="2673058"/>
          </a:xfrm>
          <a:prstGeom prst="rect">
            <a:avLst/>
          </a:prstGeom>
        </p:spPr>
      </p:pic>
      <p:sp>
        <p:nvSpPr>
          <p:cNvPr id="52" name="Szövegdoboz 51"/>
          <p:cNvSpPr txBox="1"/>
          <p:nvPr/>
        </p:nvSpPr>
        <p:spPr>
          <a:xfrm>
            <a:off x="11643727" y="2865630"/>
            <a:ext cx="38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56" name="Folyamatábra: Bekötés 55"/>
          <p:cNvSpPr/>
          <p:nvPr/>
        </p:nvSpPr>
        <p:spPr>
          <a:xfrm>
            <a:off x="11051185" y="3144698"/>
            <a:ext cx="631988" cy="63198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/>
          <p:cNvSpPr/>
          <p:nvPr/>
        </p:nvSpPr>
        <p:spPr>
          <a:xfrm>
            <a:off x="1632077" y="2409789"/>
            <a:ext cx="1955951" cy="12216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Téglalap 52"/>
          <p:cNvSpPr/>
          <p:nvPr/>
        </p:nvSpPr>
        <p:spPr>
          <a:xfrm>
            <a:off x="11050345" y="2651318"/>
            <a:ext cx="325139" cy="781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Szövegdoboz 56"/>
          <p:cNvSpPr txBox="1"/>
          <p:nvPr/>
        </p:nvSpPr>
        <p:spPr>
          <a:xfrm>
            <a:off x="8536332" y="2358325"/>
            <a:ext cx="1518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C000"/>
                </a:solidFill>
              </a:rPr>
              <a:t>bullet.x-1, bullet.y-6</a:t>
            </a:r>
            <a:endParaRPr lang="hu-HU" dirty="0">
              <a:solidFill>
                <a:srgbClr val="FFC000"/>
              </a:solidFill>
            </a:endParaRPr>
          </a:p>
        </p:txBody>
      </p:sp>
      <p:cxnSp>
        <p:nvCxnSpPr>
          <p:cNvPr id="59" name="Egyenes összekötő nyíllal 58"/>
          <p:cNvCxnSpPr/>
          <p:nvPr/>
        </p:nvCxnSpPr>
        <p:spPr>
          <a:xfrm>
            <a:off x="9842905" y="2697861"/>
            <a:ext cx="668377" cy="349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zövegdoboz 63"/>
          <p:cNvSpPr txBox="1"/>
          <p:nvPr/>
        </p:nvSpPr>
        <p:spPr>
          <a:xfrm>
            <a:off x="8535209" y="3076938"/>
            <a:ext cx="1518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bullet.x</a:t>
            </a:r>
            <a:r>
              <a:rPr lang="hu-HU" dirty="0" smtClean="0"/>
              <a:t>, </a:t>
            </a:r>
            <a:r>
              <a:rPr lang="hu-HU" dirty="0" err="1" smtClean="0"/>
              <a:t>bullet.y</a:t>
            </a:r>
            <a:endParaRPr lang="hu-HU" dirty="0"/>
          </a:p>
        </p:txBody>
      </p:sp>
      <p:cxnSp>
        <p:nvCxnSpPr>
          <p:cNvPr id="65" name="Egyenes összekötő nyíllal 64"/>
          <p:cNvCxnSpPr/>
          <p:nvPr/>
        </p:nvCxnSpPr>
        <p:spPr>
          <a:xfrm>
            <a:off x="9841782" y="3416474"/>
            <a:ext cx="668377" cy="34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zövegdoboz 50"/>
          <p:cNvSpPr txBox="1"/>
          <p:nvPr/>
        </p:nvSpPr>
        <p:spPr>
          <a:xfrm>
            <a:off x="11053299" y="2040457"/>
            <a:ext cx="31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pic>
        <p:nvPicPr>
          <p:cNvPr id="28" name="Kép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077" y="4066062"/>
            <a:ext cx="2879017" cy="2666363"/>
          </a:xfrm>
          <a:prstGeom prst="rect">
            <a:avLst/>
          </a:prstGeom>
        </p:spPr>
      </p:pic>
      <p:sp>
        <p:nvSpPr>
          <p:cNvPr id="68" name="Szövegdoboz 67"/>
          <p:cNvSpPr txBox="1"/>
          <p:nvPr/>
        </p:nvSpPr>
        <p:spPr>
          <a:xfrm>
            <a:off x="7298037" y="2839671"/>
            <a:ext cx="38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71" name="Folyamatábra: Bekötés 70"/>
          <p:cNvSpPr/>
          <p:nvPr/>
        </p:nvSpPr>
        <p:spPr>
          <a:xfrm>
            <a:off x="6674173" y="2352750"/>
            <a:ext cx="631988" cy="63198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Téglalap 73"/>
          <p:cNvSpPr/>
          <p:nvPr/>
        </p:nvSpPr>
        <p:spPr>
          <a:xfrm>
            <a:off x="6981022" y="2651768"/>
            <a:ext cx="325139" cy="781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Szövegdoboz 74"/>
          <p:cNvSpPr txBox="1"/>
          <p:nvPr/>
        </p:nvSpPr>
        <p:spPr>
          <a:xfrm>
            <a:off x="4622249" y="2310874"/>
            <a:ext cx="1518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bullet.x</a:t>
            </a:r>
            <a:r>
              <a:rPr lang="hu-HU" dirty="0" smtClean="0"/>
              <a:t>, </a:t>
            </a:r>
            <a:r>
              <a:rPr lang="hu-HU" dirty="0" err="1" smtClean="0"/>
              <a:t>bullet.y</a:t>
            </a:r>
            <a:endParaRPr lang="hu-HU" dirty="0"/>
          </a:p>
        </p:txBody>
      </p:sp>
      <p:cxnSp>
        <p:nvCxnSpPr>
          <p:cNvPr id="76" name="Egyenes összekötő nyíllal 75"/>
          <p:cNvCxnSpPr/>
          <p:nvPr/>
        </p:nvCxnSpPr>
        <p:spPr>
          <a:xfrm>
            <a:off x="5753336" y="2650410"/>
            <a:ext cx="668377" cy="34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Szövegdoboz 76"/>
          <p:cNvSpPr txBox="1"/>
          <p:nvPr/>
        </p:nvSpPr>
        <p:spPr>
          <a:xfrm>
            <a:off x="6981022" y="2038976"/>
            <a:ext cx="31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1600" y="947093"/>
            <a:ext cx="4639969" cy="354970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1549" y="1466967"/>
            <a:ext cx="5060451" cy="352469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8358" y="433091"/>
            <a:ext cx="4924747" cy="34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2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11590</TotalTime>
  <Words>19</Words>
  <Application>Microsoft Office PowerPoint</Application>
  <PresentationFormat>Szélesvásznú</PresentationFormat>
  <Paragraphs>11</Paragraphs>
  <Slides>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513</cp:revision>
  <dcterms:created xsi:type="dcterms:W3CDTF">2019-02-12T21:35:40Z</dcterms:created>
  <dcterms:modified xsi:type="dcterms:W3CDTF">2019-09-14T10:33:23Z</dcterms:modified>
</cp:coreProperties>
</file>