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8385" y="392897"/>
            <a:ext cx="10546652" cy="807671"/>
          </a:xfrm>
        </p:spPr>
        <p:txBody>
          <a:bodyPr/>
          <a:lstStyle/>
          <a:p>
            <a:r>
              <a:rPr lang="hu-HU" sz="4000" dirty="0" err="1"/>
              <a:t>Create</a:t>
            </a:r>
            <a:r>
              <a:rPr lang="hu-HU" sz="4000" dirty="0"/>
              <a:t> </a:t>
            </a:r>
            <a:r>
              <a:rPr lang="hu-HU" sz="4000" dirty="0" err="1"/>
              <a:t>e</a:t>
            </a:r>
            <a:r>
              <a:rPr lang="hu-HU" sz="4000" dirty="0" err="1" smtClean="0"/>
              <a:t>nemies</a:t>
            </a:r>
            <a:r>
              <a:rPr lang="hu-HU" sz="4000" dirty="0" smtClean="0"/>
              <a:t> </a:t>
            </a:r>
            <a:r>
              <a:rPr lang="hu-HU" sz="4000" dirty="0" smtClean="0"/>
              <a:t>- The UFOS</a:t>
            </a:r>
            <a:endParaRPr lang="hu-HU" sz="40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36" y="6037989"/>
            <a:ext cx="431746" cy="368254"/>
          </a:xfrm>
          <a:prstGeom prst="rect">
            <a:avLst/>
          </a:prstGeom>
        </p:spPr>
      </p:pic>
      <p:pic>
        <p:nvPicPr>
          <p:cNvPr id="33" name="Kép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17" y="2691699"/>
            <a:ext cx="406349" cy="330159"/>
          </a:xfrm>
          <a:prstGeom prst="rect">
            <a:avLst/>
          </a:prstGeom>
        </p:spPr>
      </p:pic>
      <p:pic>
        <p:nvPicPr>
          <p:cNvPr id="34" name="Kép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19" y="3259948"/>
            <a:ext cx="406349" cy="330159"/>
          </a:xfrm>
          <a:prstGeom prst="rect">
            <a:avLst/>
          </a:prstGeom>
        </p:spPr>
      </p:pic>
      <p:pic>
        <p:nvPicPr>
          <p:cNvPr id="35" name="Kép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18" y="3828025"/>
            <a:ext cx="406349" cy="330159"/>
          </a:xfrm>
          <a:prstGeom prst="rect">
            <a:avLst/>
          </a:prstGeom>
        </p:spPr>
      </p:pic>
      <p:pic>
        <p:nvPicPr>
          <p:cNvPr id="36" name="Kép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18" y="4396274"/>
            <a:ext cx="406349" cy="330159"/>
          </a:xfrm>
          <a:prstGeom prst="rect">
            <a:avLst/>
          </a:prstGeom>
        </p:spPr>
      </p:pic>
      <p:pic>
        <p:nvPicPr>
          <p:cNvPr id="39" name="Kép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7" y="2691699"/>
            <a:ext cx="406349" cy="330159"/>
          </a:xfrm>
          <a:prstGeom prst="rect">
            <a:avLst/>
          </a:prstGeom>
        </p:spPr>
      </p:pic>
      <p:pic>
        <p:nvPicPr>
          <p:cNvPr id="40" name="Kép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9" y="3259948"/>
            <a:ext cx="406349" cy="330159"/>
          </a:xfrm>
          <a:prstGeom prst="rect">
            <a:avLst/>
          </a:prstGeom>
        </p:spPr>
      </p:pic>
      <p:pic>
        <p:nvPicPr>
          <p:cNvPr id="41" name="Kép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8" y="3828025"/>
            <a:ext cx="406349" cy="330159"/>
          </a:xfrm>
          <a:prstGeom prst="rect">
            <a:avLst/>
          </a:prstGeom>
        </p:spPr>
      </p:pic>
      <p:pic>
        <p:nvPicPr>
          <p:cNvPr id="42" name="Kép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8" y="4396274"/>
            <a:ext cx="406349" cy="330159"/>
          </a:xfrm>
          <a:prstGeom prst="rect">
            <a:avLst/>
          </a:prstGeom>
        </p:spPr>
      </p:pic>
      <p:pic>
        <p:nvPicPr>
          <p:cNvPr id="43" name="Kép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63" y="2691699"/>
            <a:ext cx="406349" cy="330159"/>
          </a:xfrm>
          <a:prstGeom prst="rect">
            <a:avLst/>
          </a:prstGeom>
        </p:spPr>
      </p:pic>
      <p:pic>
        <p:nvPicPr>
          <p:cNvPr id="44" name="Kép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65" y="3259948"/>
            <a:ext cx="406349" cy="330159"/>
          </a:xfrm>
          <a:prstGeom prst="rect">
            <a:avLst/>
          </a:prstGeom>
        </p:spPr>
      </p:pic>
      <p:pic>
        <p:nvPicPr>
          <p:cNvPr id="45" name="Kép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64" y="3828025"/>
            <a:ext cx="406349" cy="330159"/>
          </a:xfrm>
          <a:prstGeom prst="rect">
            <a:avLst/>
          </a:prstGeom>
        </p:spPr>
      </p:pic>
      <p:pic>
        <p:nvPicPr>
          <p:cNvPr id="46" name="Kép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64" y="4396274"/>
            <a:ext cx="406349" cy="330159"/>
          </a:xfrm>
          <a:prstGeom prst="rect">
            <a:avLst/>
          </a:prstGeom>
        </p:spPr>
      </p:pic>
      <p:pic>
        <p:nvPicPr>
          <p:cNvPr id="47" name="Kép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23" y="2691699"/>
            <a:ext cx="406349" cy="330159"/>
          </a:xfrm>
          <a:prstGeom prst="rect">
            <a:avLst/>
          </a:prstGeom>
        </p:spPr>
      </p:pic>
      <p:pic>
        <p:nvPicPr>
          <p:cNvPr id="48" name="Kép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25" y="3259948"/>
            <a:ext cx="406349" cy="330159"/>
          </a:xfrm>
          <a:prstGeom prst="rect">
            <a:avLst/>
          </a:prstGeom>
        </p:spPr>
      </p:pic>
      <p:pic>
        <p:nvPicPr>
          <p:cNvPr id="49" name="Kép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24" y="3828025"/>
            <a:ext cx="406349" cy="330159"/>
          </a:xfrm>
          <a:prstGeom prst="rect">
            <a:avLst/>
          </a:prstGeom>
        </p:spPr>
      </p:pic>
      <p:pic>
        <p:nvPicPr>
          <p:cNvPr id="50" name="Kép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24" y="4396274"/>
            <a:ext cx="406349" cy="330159"/>
          </a:xfrm>
          <a:prstGeom prst="rect">
            <a:avLst/>
          </a:prstGeom>
        </p:spPr>
      </p:pic>
      <p:pic>
        <p:nvPicPr>
          <p:cNvPr id="51" name="Kép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46" y="2691699"/>
            <a:ext cx="406349" cy="330159"/>
          </a:xfrm>
          <a:prstGeom prst="rect">
            <a:avLst/>
          </a:prstGeom>
        </p:spPr>
      </p:pic>
      <p:pic>
        <p:nvPicPr>
          <p:cNvPr id="52" name="Kép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48" y="3259948"/>
            <a:ext cx="406349" cy="330159"/>
          </a:xfrm>
          <a:prstGeom prst="rect">
            <a:avLst/>
          </a:prstGeom>
        </p:spPr>
      </p:pic>
      <p:pic>
        <p:nvPicPr>
          <p:cNvPr id="53" name="Kép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47" y="3828025"/>
            <a:ext cx="406349" cy="330159"/>
          </a:xfrm>
          <a:prstGeom prst="rect">
            <a:avLst/>
          </a:prstGeom>
        </p:spPr>
      </p:pic>
      <p:pic>
        <p:nvPicPr>
          <p:cNvPr id="54" name="Kép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47" y="4396274"/>
            <a:ext cx="406349" cy="330159"/>
          </a:xfrm>
          <a:prstGeom prst="rect">
            <a:avLst/>
          </a:prstGeom>
        </p:spPr>
      </p:pic>
      <p:pic>
        <p:nvPicPr>
          <p:cNvPr id="55" name="Kép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06" y="2691699"/>
            <a:ext cx="406349" cy="330159"/>
          </a:xfrm>
          <a:prstGeom prst="rect">
            <a:avLst/>
          </a:prstGeom>
        </p:spPr>
      </p:pic>
      <p:pic>
        <p:nvPicPr>
          <p:cNvPr id="56" name="Kép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08" y="3259948"/>
            <a:ext cx="406349" cy="330159"/>
          </a:xfrm>
          <a:prstGeom prst="rect">
            <a:avLst/>
          </a:prstGeom>
        </p:spPr>
      </p:pic>
      <p:pic>
        <p:nvPicPr>
          <p:cNvPr id="57" name="Kép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07" y="3828025"/>
            <a:ext cx="406349" cy="330159"/>
          </a:xfrm>
          <a:prstGeom prst="rect">
            <a:avLst/>
          </a:prstGeom>
        </p:spPr>
      </p:pic>
      <p:pic>
        <p:nvPicPr>
          <p:cNvPr id="58" name="Kép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07" y="4396274"/>
            <a:ext cx="406349" cy="330159"/>
          </a:xfrm>
          <a:prstGeom prst="rect">
            <a:avLst/>
          </a:prstGeom>
        </p:spPr>
      </p:pic>
      <p:pic>
        <p:nvPicPr>
          <p:cNvPr id="59" name="Kép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92" y="2691699"/>
            <a:ext cx="406349" cy="330159"/>
          </a:xfrm>
          <a:prstGeom prst="rect">
            <a:avLst/>
          </a:prstGeom>
        </p:spPr>
      </p:pic>
      <p:pic>
        <p:nvPicPr>
          <p:cNvPr id="60" name="Kép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94" y="3259948"/>
            <a:ext cx="406349" cy="330159"/>
          </a:xfrm>
          <a:prstGeom prst="rect">
            <a:avLst/>
          </a:prstGeom>
        </p:spPr>
      </p:pic>
      <p:pic>
        <p:nvPicPr>
          <p:cNvPr id="61" name="Kép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93" y="3828025"/>
            <a:ext cx="406349" cy="330159"/>
          </a:xfrm>
          <a:prstGeom prst="rect">
            <a:avLst/>
          </a:prstGeom>
        </p:spPr>
      </p:pic>
      <p:pic>
        <p:nvPicPr>
          <p:cNvPr id="62" name="Kép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93" y="4396274"/>
            <a:ext cx="406349" cy="330159"/>
          </a:xfrm>
          <a:prstGeom prst="rect">
            <a:avLst/>
          </a:prstGeom>
        </p:spPr>
      </p:pic>
      <p:pic>
        <p:nvPicPr>
          <p:cNvPr id="63" name="Kép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52" y="2691699"/>
            <a:ext cx="406349" cy="330159"/>
          </a:xfrm>
          <a:prstGeom prst="rect">
            <a:avLst/>
          </a:prstGeom>
        </p:spPr>
      </p:pic>
      <p:pic>
        <p:nvPicPr>
          <p:cNvPr id="64" name="Kép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54" y="3259948"/>
            <a:ext cx="406349" cy="330159"/>
          </a:xfrm>
          <a:prstGeom prst="rect">
            <a:avLst/>
          </a:prstGeom>
        </p:spPr>
      </p:pic>
      <p:pic>
        <p:nvPicPr>
          <p:cNvPr id="65" name="Kép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53" y="3828025"/>
            <a:ext cx="406349" cy="330159"/>
          </a:xfrm>
          <a:prstGeom prst="rect">
            <a:avLst/>
          </a:prstGeom>
        </p:spPr>
      </p:pic>
      <p:pic>
        <p:nvPicPr>
          <p:cNvPr id="66" name="Kép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53" y="4396274"/>
            <a:ext cx="406349" cy="330159"/>
          </a:xfrm>
          <a:prstGeom prst="rect">
            <a:avLst/>
          </a:prstGeom>
        </p:spPr>
      </p:pic>
      <p:cxnSp>
        <p:nvCxnSpPr>
          <p:cNvPr id="22" name="Egyenes összekötő nyíllal 21"/>
          <p:cNvCxnSpPr/>
          <p:nvPr/>
        </p:nvCxnSpPr>
        <p:spPr>
          <a:xfrm>
            <a:off x="469677" y="2453663"/>
            <a:ext cx="4861064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66"/>
          <p:cNvCxnSpPr/>
          <p:nvPr/>
        </p:nvCxnSpPr>
        <p:spPr>
          <a:xfrm flipH="1" flipV="1">
            <a:off x="5574083" y="2693940"/>
            <a:ext cx="8300" cy="2054074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/>
          <p:cNvSpPr txBox="1"/>
          <p:nvPr/>
        </p:nvSpPr>
        <p:spPr>
          <a:xfrm>
            <a:off x="5622795" y="3536311"/>
            <a:ext cx="106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C000"/>
                </a:solidFill>
              </a:rPr>
              <a:t>4 </a:t>
            </a:r>
            <a:r>
              <a:rPr lang="hu-HU" dirty="0" err="1" smtClean="0">
                <a:solidFill>
                  <a:srgbClr val="FFC000"/>
                </a:solidFill>
              </a:rPr>
              <a:t>lines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68" name="Szövegdoboz 67"/>
          <p:cNvSpPr txBox="1"/>
          <p:nvPr/>
        </p:nvSpPr>
        <p:spPr>
          <a:xfrm>
            <a:off x="2474323" y="1971140"/>
            <a:ext cx="13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C000"/>
                </a:solidFill>
              </a:rPr>
              <a:t>8 </a:t>
            </a:r>
            <a:r>
              <a:rPr lang="hu-HU" dirty="0" err="1" smtClean="0">
                <a:solidFill>
                  <a:srgbClr val="FFC000"/>
                </a:solidFill>
              </a:rPr>
              <a:t>columns</a:t>
            </a:r>
            <a:endParaRPr lang="hu-HU" dirty="0">
              <a:solidFill>
                <a:srgbClr val="FFC000"/>
              </a:solidFill>
            </a:endParaRPr>
          </a:p>
        </p:txBody>
      </p:sp>
      <p:pic>
        <p:nvPicPr>
          <p:cNvPr id="70" name="Kép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28" y="2691699"/>
            <a:ext cx="2632305" cy="2003696"/>
          </a:xfrm>
          <a:prstGeom prst="rect">
            <a:avLst/>
          </a:prstGeom>
        </p:spPr>
      </p:pic>
      <p:sp>
        <p:nvSpPr>
          <p:cNvPr id="71" name="Téglalap 70"/>
          <p:cNvSpPr/>
          <p:nvPr/>
        </p:nvSpPr>
        <p:spPr>
          <a:xfrm>
            <a:off x="6844726" y="2691699"/>
            <a:ext cx="2632307" cy="2003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Szövegdoboz 71"/>
          <p:cNvSpPr txBox="1"/>
          <p:nvPr/>
        </p:nvSpPr>
        <p:spPr>
          <a:xfrm>
            <a:off x="6844726" y="2155806"/>
            <a:ext cx="2524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rgbClr val="FF0000"/>
                </a:solidFill>
              </a:rPr>
              <a:t>w</a:t>
            </a:r>
            <a:r>
              <a:rPr lang="hu-HU" sz="2800" dirty="0" err="1" smtClean="0">
                <a:solidFill>
                  <a:srgbClr val="FF0000"/>
                </a:solidFill>
              </a:rPr>
              <a:t>idth</a:t>
            </a:r>
            <a:r>
              <a:rPr lang="hu-HU" sz="2800" dirty="0" smtClean="0">
                <a:solidFill>
                  <a:srgbClr val="FF0000"/>
                </a:solidFill>
              </a:rPr>
              <a:t> = 32 </a:t>
            </a:r>
            <a:r>
              <a:rPr lang="hu-HU" sz="2800" dirty="0" err="1" smtClean="0">
                <a:solidFill>
                  <a:srgbClr val="FF0000"/>
                </a:solidFill>
              </a:rPr>
              <a:t>px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73" name="Szövegdoboz 72"/>
          <p:cNvSpPr txBox="1"/>
          <p:nvPr/>
        </p:nvSpPr>
        <p:spPr>
          <a:xfrm>
            <a:off x="9469324" y="3431937"/>
            <a:ext cx="275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>
                <a:solidFill>
                  <a:srgbClr val="FF0000"/>
                </a:solidFill>
              </a:rPr>
              <a:t>height</a:t>
            </a:r>
            <a:r>
              <a:rPr lang="hu-HU" sz="2800" dirty="0" smtClean="0">
                <a:solidFill>
                  <a:srgbClr val="FF0000"/>
                </a:solidFill>
              </a:rPr>
              <a:t> = 24 </a:t>
            </a:r>
            <a:r>
              <a:rPr lang="hu-HU" sz="2800" dirty="0" err="1" smtClean="0">
                <a:solidFill>
                  <a:srgbClr val="FF0000"/>
                </a:solidFill>
              </a:rPr>
              <a:t>px</a:t>
            </a:r>
            <a:endParaRPr lang="hu-H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11331</TotalTime>
  <Words>17</Words>
  <Application>Microsoft Office PowerPoint</Application>
  <PresentationFormat>Szélesvásznú</PresentationFormat>
  <Paragraphs>5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Create enemies - The UFOS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489</cp:revision>
  <dcterms:created xsi:type="dcterms:W3CDTF">2019-02-12T21:35:40Z</dcterms:created>
  <dcterms:modified xsi:type="dcterms:W3CDTF">2019-09-14T22:26:52Z</dcterms:modified>
</cp:coreProperties>
</file>