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5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262" y="15929"/>
            <a:ext cx="5386426" cy="807671"/>
          </a:xfrm>
        </p:spPr>
        <p:txBody>
          <a:bodyPr/>
          <a:lstStyle/>
          <a:p>
            <a:r>
              <a:rPr lang="hu-HU" sz="4000" dirty="0" err="1"/>
              <a:t>Create</a:t>
            </a:r>
            <a:r>
              <a:rPr lang="hu-HU" sz="4000" dirty="0"/>
              <a:t> </a:t>
            </a:r>
            <a:r>
              <a:rPr lang="hu-HU" sz="4000" dirty="0" err="1"/>
              <a:t>e</a:t>
            </a:r>
            <a:r>
              <a:rPr lang="hu-HU" sz="4000" dirty="0" err="1" smtClean="0"/>
              <a:t>nemies</a:t>
            </a:r>
            <a:r>
              <a:rPr lang="hu-HU" sz="4000" dirty="0" smtClean="0"/>
              <a:t> </a:t>
            </a:r>
            <a:r>
              <a:rPr lang="hu-HU" sz="4000" dirty="0"/>
              <a:t>-</a:t>
            </a:r>
            <a:r>
              <a:rPr lang="hu-HU" sz="4000" dirty="0" smtClean="0"/>
              <a:t> </a:t>
            </a:r>
            <a:r>
              <a:rPr lang="hu-HU" sz="4000" dirty="0" err="1" smtClean="0"/>
              <a:t>Nested</a:t>
            </a:r>
            <a:r>
              <a:rPr lang="hu-HU" sz="4000" dirty="0" smtClean="0"/>
              <a:t> </a:t>
            </a:r>
            <a:r>
              <a:rPr lang="hu-HU" sz="4000" dirty="0" err="1" smtClean="0"/>
              <a:t>loop</a:t>
            </a:r>
            <a:r>
              <a:rPr lang="hu-HU" sz="4000" dirty="0" smtClean="0"/>
              <a:t> of UFOS</a:t>
            </a:r>
            <a:endParaRPr lang="hu-HU" sz="4000" dirty="0"/>
          </a:p>
        </p:txBody>
      </p:sp>
      <p:pic>
        <p:nvPicPr>
          <p:cNvPr id="33" name="Kép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74" y="4549205"/>
            <a:ext cx="406349" cy="330159"/>
          </a:xfrm>
          <a:prstGeom prst="rect">
            <a:avLst/>
          </a:prstGeom>
        </p:spPr>
      </p:pic>
      <p:pic>
        <p:nvPicPr>
          <p:cNvPr id="35" name="Kép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75" y="5685531"/>
            <a:ext cx="406349" cy="330159"/>
          </a:xfrm>
          <a:prstGeom prst="rect">
            <a:avLst/>
          </a:prstGeom>
        </p:spPr>
      </p:pic>
      <p:pic>
        <p:nvPicPr>
          <p:cNvPr id="36" name="Kép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75" y="6253780"/>
            <a:ext cx="406349" cy="330159"/>
          </a:xfrm>
          <a:prstGeom prst="rect">
            <a:avLst/>
          </a:prstGeom>
        </p:spPr>
      </p:pic>
      <p:pic>
        <p:nvPicPr>
          <p:cNvPr id="39" name="Kép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34" y="4549205"/>
            <a:ext cx="406349" cy="330159"/>
          </a:xfrm>
          <a:prstGeom prst="rect">
            <a:avLst/>
          </a:prstGeom>
        </p:spPr>
      </p:pic>
      <p:pic>
        <p:nvPicPr>
          <p:cNvPr id="40" name="Kép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36" y="5117454"/>
            <a:ext cx="406349" cy="330159"/>
          </a:xfrm>
          <a:prstGeom prst="rect">
            <a:avLst/>
          </a:prstGeom>
        </p:spPr>
      </p:pic>
      <p:pic>
        <p:nvPicPr>
          <p:cNvPr id="41" name="Kép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35" y="5685531"/>
            <a:ext cx="406349" cy="330159"/>
          </a:xfrm>
          <a:prstGeom prst="rect">
            <a:avLst/>
          </a:prstGeom>
        </p:spPr>
      </p:pic>
      <p:pic>
        <p:nvPicPr>
          <p:cNvPr id="42" name="Kép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35" y="6253780"/>
            <a:ext cx="406349" cy="330159"/>
          </a:xfrm>
          <a:prstGeom prst="rect">
            <a:avLst/>
          </a:prstGeom>
        </p:spPr>
      </p:pic>
      <p:pic>
        <p:nvPicPr>
          <p:cNvPr id="43" name="Kép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520" y="4549205"/>
            <a:ext cx="406349" cy="330159"/>
          </a:xfrm>
          <a:prstGeom prst="rect">
            <a:avLst/>
          </a:prstGeom>
        </p:spPr>
      </p:pic>
      <p:pic>
        <p:nvPicPr>
          <p:cNvPr id="44" name="Kép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522" y="5117454"/>
            <a:ext cx="406349" cy="330159"/>
          </a:xfrm>
          <a:prstGeom prst="rect">
            <a:avLst/>
          </a:prstGeom>
        </p:spPr>
      </p:pic>
      <p:pic>
        <p:nvPicPr>
          <p:cNvPr id="45" name="Kép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521" y="5685531"/>
            <a:ext cx="406349" cy="330159"/>
          </a:xfrm>
          <a:prstGeom prst="rect">
            <a:avLst/>
          </a:prstGeom>
        </p:spPr>
      </p:pic>
      <p:pic>
        <p:nvPicPr>
          <p:cNvPr id="46" name="Kép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521" y="6253780"/>
            <a:ext cx="406349" cy="330159"/>
          </a:xfrm>
          <a:prstGeom prst="rect">
            <a:avLst/>
          </a:prstGeom>
        </p:spPr>
      </p:pic>
      <p:pic>
        <p:nvPicPr>
          <p:cNvPr id="47" name="Kép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80" y="4549205"/>
            <a:ext cx="406349" cy="330159"/>
          </a:xfrm>
          <a:prstGeom prst="rect">
            <a:avLst/>
          </a:prstGeom>
        </p:spPr>
      </p:pic>
      <p:pic>
        <p:nvPicPr>
          <p:cNvPr id="48" name="Kép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82" y="5117454"/>
            <a:ext cx="406349" cy="330159"/>
          </a:xfrm>
          <a:prstGeom prst="rect">
            <a:avLst/>
          </a:prstGeom>
        </p:spPr>
      </p:pic>
      <p:pic>
        <p:nvPicPr>
          <p:cNvPr id="49" name="Kép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81" y="5685531"/>
            <a:ext cx="406349" cy="330159"/>
          </a:xfrm>
          <a:prstGeom prst="rect">
            <a:avLst/>
          </a:prstGeom>
        </p:spPr>
      </p:pic>
      <p:pic>
        <p:nvPicPr>
          <p:cNvPr id="50" name="Kép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81" y="6253780"/>
            <a:ext cx="406349" cy="330159"/>
          </a:xfrm>
          <a:prstGeom prst="rect">
            <a:avLst/>
          </a:prstGeom>
        </p:spPr>
      </p:pic>
      <p:pic>
        <p:nvPicPr>
          <p:cNvPr id="51" name="Kép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203" y="4549205"/>
            <a:ext cx="406349" cy="330159"/>
          </a:xfrm>
          <a:prstGeom prst="rect">
            <a:avLst/>
          </a:prstGeom>
        </p:spPr>
      </p:pic>
      <p:pic>
        <p:nvPicPr>
          <p:cNvPr id="52" name="Kép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205" y="5117454"/>
            <a:ext cx="406349" cy="330159"/>
          </a:xfrm>
          <a:prstGeom prst="rect">
            <a:avLst/>
          </a:prstGeom>
        </p:spPr>
      </p:pic>
      <p:pic>
        <p:nvPicPr>
          <p:cNvPr id="53" name="Kép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204" y="5685531"/>
            <a:ext cx="406349" cy="330159"/>
          </a:xfrm>
          <a:prstGeom prst="rect">
            <a:avLst/>
          </a:prstGeom>
        </p:spPr>
      </p:pic>
      <p:pic>
        <p:nvPicPr>
          <p:cNvPr id="54" name="Kép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204" y="6253780"/>
            <a:ext cx="406349" cy="330159"/>
          </a:xfrm>
          <a:prstGeom prst="rect">
            <a:avLst/>
          </a:prstGeom>
        </p:spPr>
      </p:pic>
      <p:pic>
        <p:nvPicPr>
          <p:cNvPr id="55" name="Kép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63" y="4549205"/>
            <a:ext cx="406349" cy="330159"/>
          </a:xfrm>
          <a:prstGeom prst="rect">
            <a:avLst/>
          </a:prstGeom>
        </p:spPr>
      </p:pic>
      <p:pic>
        <p:nvPicPr>
          <p:cNvPr id="56" name="Kép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65" y="5117454"/>
            <a:ext cx="406349" cy="330159"/>
          </a:xfrm>
          <a:prstGeom prst="rect">
            <a:avLst/>
          </a:prstGeom>
        </p:spPr>
      </p:pic>
      <p:pic>
        <p:nvPicPr>
          <p:cNvPr id="57" name="Kép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64" y="5685531"/>
            <a:ext cx="406349" cy="330159"/>
          </a:xfrm>
          <a:prstGeom prst="rect">
            <a:avLst/>
          </a:prstGeom>
        </p:spPr>
      </p:pic>
      <p:pic>
        <p:nvPicPr>
          <p:cNvPr id="58" name="Kép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64" y="6253780"/>
            <a:ext cx="406349" cy="330159"/>
          </a:xfrm>
          <a:prstGeom prst="rect">
            <a:avLst/>
          </a:prstGeom>
        </p:spPr>
      </p:pic>
      <p:pic>
        <p:nvPicPr>
          <p:cNvPr id="59" name="Kép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49" y="4549205"/>
            <a:ext cx="406349" cy="330159"/>
          </a:xfrm>
          <a:prstGeom prst="rect">
            <a:avLst/>
          </a:prstGeom>
        </p:spPr>
      </p:pic>
      <p:pic>
        <p:nvPicPr>
          <p:cNvPr id="60" name="Kép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51" y="5117454"/>
            <a:ext cx="406349" cy="330159"/>
          </a:xfrm>
          <a:prstGeom prst="rect">
            <a:avLst/>
          </a:prstGeom>
        </p:spPr>
      </p:pic>
      <p:pic>
        <p:nvPicPr>
          <p:cNvPr id="61" name="Kép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50" y="5685531"/>
            <a:ext cx="406349" cy="330159"/>
          </a:xfrm>
          <a:prstGeom prst="rect">
            <a:avLst/>
          </a:prstGeom>
        </p:spPr>
      </p:pic>
      <p:pic>
        <p:nvPicPr>
          <p:cNvPr id="62" name="Kép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50" y="6253780"/>
            <a:ext cx="406349" cy="330159"/>
          </a:xfrm>
          <a:prstGeom prst="rect">
            <a:avLst/>
          </a:prstGeom>
        </p:spPr>
      </p:pic>
      <p:pic>
        <p:nvPicPr>
          <p:cNvPr id="63" name="Kép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9" y="4549205"/>
            <a:ext cx="406349" cy="330159"/>
          </a:xfrm>
          <a:prstGeom prst="rect">
            <a:avLst/>
          </a:prstGeom>
        </p:spPr>
      </p:pic>
      <p:pic>
        <p:nvPicPr>
          <p:cNvPr id="64" name="Kép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11" y="5117454"/>
            <a:ext cx="406349" cy="330159"/>
          </a:xfrm>
          <a:prstGeom prst="rect">
            <a:avLst/>
          </a:prstGeom>
        </p:spPr>
      </p:pic>
      <p:pic>
        <p:nvPicPr>
          <p:cNvPr id="65" name="Kép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73" y="5126087"/>
            <a:ext cx="406349" cy="330159"/>
          </a:xfrm>
          <a:prstGeom prst="rect">
            <a:avLst/>
          </a:prstGeom>
        </p:spPr>
      </p:pic>
      <p:pic>
        <p:nvPicPr>
          <p:cNvPr id="66" name="Kép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10" y="6253780"/>
            <a:ext cx="406349" cy="330159"/>
          </a:xfrm>
          <a:prstGeom prst="rect">
            <a:avLst/>
          </a:prstGeom>
        </p:spPr>
      </p:pic>
      <p:cxnSp>
        <p:nvCxnSpPr>
          <p:cNvPr id="22" name="Egyenes összekötő nyíllal 21"/>
          <p:cNvCxnSpPr/>
          <p:nvPr/>
        </p:nvCxnSpPr>
        <p:spPr>
          <a:xfrm>
            <a:off x="1171134" y="4123279"/>
            <a:ext cx="4861064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66"/>
          <p:cNvCxnSpPr/>
          <p:nvPr/>
        </p:nvCxnSpPr>
        <p:spPr>
          <a:xfrm flipH="1" flipV="1">
            <a:off x="6588690" y="4538920"/>
            <a:ext cx="8300" cy="2054074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/>
          <p:cNvSpPr txBox="1"/>
          <p:nvPr/>
        </p:nvSpPr>
        <p:spPr>
          <a:xfrm>
            <a:off x="6624876" y="5393817"/>
            <a:ext cx="106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C000"/>
                </a:solidFill>
              </a:rPr>
              <a:t>4 </a:t>
            </a:r>
            <a:r>
              <a:rPr lang="hu-HU" dirty="0" err="1" smtClean="0">
                <a:solidFill>
                  <a:srgbClr val="FFC000"/>
                </a:solidFill>
              </a:rPr>
              <a:t>lines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68" name="Szövegdoboz 67"/>
          <p:cNvSpPr txBox="1"/>
          <p:nvPr/>
        </p:nvSpPr>
        <p:spPr>
          <a:xfrm>
            <a:off x="3175780" y="3640756"/>
            <a:ext cx="13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C000"/>
                </a:solidFill>
              </a:rPr>
              <a:t>8 </a:t>
            </a:r>
            <a:r>
              <a:rPr lang="hu-HU" dirty="0" err="1" smtClean="0">
                <a:solidFill>
                  <a:srgbClr val="FFC000"/>
                </a:solidFill>
              </a:rPr>
              <a:t>columns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989555" y="4412815"/>
            <a:ext cx="5223353" cy="563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Téglalap 68"/>
          <p:cNvSpPr/>
          <p:nvPr/>
        </p:nvSpPr>
        <p:spPr>
          <a:xfrm>
            <a:off x="8276011" y="132230"/>
            <a:ext cx="2061499" cy="1646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Téglalap 73"/>
          <p:cNvSpPr/>
          <p:nvPr/>
        </p:nvSpPr>
        <p:spPr>
          <a:xfrm>
            <a:off x="989555" y="5024738"/>
            <a:ext cx="5223353" cy="5148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Téglalap 74"/>
          <p:cNvSpPr/>
          <p:nvPr/>
        </p:nvSpPr>
        <p:spPr>
          <a:xfrm>
            <a:off x="989555" y="5586558"/>
            <a:ext cx="5223353" cy="52979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églalap 75"/>
          <p:cNvSpPr/>
          <p:nvPr/>
        </p:nvSpPr>
        <p:spPr>
          <a:xfrm>
            <a:off x="989554" y="6163375"/>
            <a:ext cx="5223353" cy="52979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Téglalap 77"/>
          <p:cNvSpPr/>
          <p:nvPr/>
        </p:nvSpPr>
        <p:spPr>
          <a:xfrm>
            <a:off x="8276010" y="3455787"/>
            <a:ext cx="2061499" cy="15640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Téglalap 78"/>
          <p:cNvSpPr/>
          <p:nvPr/>
        </p:nvSpPr>
        <p:spPr>
          <a:xfrm>
            <a:off x="8276010" y="5075530"/>
            <a:ext cx="2061499" cy="164118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554" y="1556566"/>
            <a:ext cx="5863783" cy="1881122"/>
          </a:xfrm>
          <a:prstGeom prst="rect">
            <a:avLst/>
          </a:prstGeom>
        </p:spPr>
      </p:pic>
      <p:sp>
        <p:nvSpPr>
          <p:cNvPr id="8" name="Ellipszis 7"/>
          <p:cNvSpPr/>
          <p:nvPr/>
        </p:nvSpPr>
        <p:spPr>
          <a:xfrm>
            <a:off x="4904184" y="5586558"/>
            <a:ext cx="576197" cy="539117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4" name="Kép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65" y="5692278"/>
            <a:ext cx="406349" cy="330159"/>
          </a:xfrm>
          <a:prstGeom prst="rect">
            <a:avLst/>
          </a:prstGeom>
        </p:spPr>
      </p:pic>
      <p:sp>
        <p:nvSpPr>
          <p:cNvPr id="77" name="Téglalap 76"/>
          <p:cNvSpPr/>
          <p:nvPr/>
        </p:nvSpPr>
        <p:spPr>
          <a:xfrm>
            <a:off x="8276010" y="1841326"/>
            <a:ext cx="2061499" cy="155878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Lekerekített téglalap 79"/>
          <p:cNvSpPr/>
          <p:nvPr/>
        </p:nvSpPr>
        <p:spPr>
          <a:xfrm>
            <a:off x="7715045" y="4633409"/>
            <a:ext cx="3384000" cy="216000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715" y="144756"/>
            <a:ext cx="1406093" cy="6571958"/>
          </a:xfrm>
          <a:prstGeom prst="rect">
            <a:avLst/>
          </a:prstGeom>
        </p:spPr>
      </p:pic>
      <p:sp>
        <p:nvSpPr>
          <p:cNvPr id="10" name="Lekerekített téglalap 9"/>
          <p:cNvSpPr/>
          <p:nvPr/>
        </p:nvSpPr>
        <p:spPr>
          <a:xfrm>
            <a:off x="7690979" y="4633409"/>
            <a:ext cx="3432132" cy="237995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Egyenes összekötő nyíllal 11"/>
          <p:cNvCxnSpPr/>
          <p:nvPr/>
        </p:nvCxnSpPr>
        <p:spPr>
          <a:xfrm flipH="1">
            <a:off x="5387453" y="4752407"/>
            <a:ext cx="2294980" cy="91310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11388</TotalTime>
  <Words>11</Words>
  <Application>Microsoft Office PowerPoint</Application>
  <PresentationFormat>Szélesvásznú</PresentationFormat>
  <Paragraphs>3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Create enemies - Nested loop of UFOS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494</cp:revision>
  <dcterms:created xsi:type="dcterms:W3CDTF">2019-02-12T21:35:40Z</dcterms:created>
  <dcterms:modified xsi:type="dcterms:W3CDTF">2019-09-14T22:27:08Z</dcterms:modified>
</cp:coreProperties>
</file>