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64D97-0E23-4730-8706-180657DCF6E5}" type="datetimeFigureOut">
              <a:rPr lang="hu-HU" smtClean="0"/>
              <a:t>2019. 09. 16.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0BAA6-CF6F-40ED-9D3E-C64DACD3CA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582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0" y="1083945"/>
            <a:ext cx="6744113" cy="5620094"/>
          </a:xfrm>
          <a:prstGeom prst="rect">
            <a:avLst/>
          </a:prstGeom>
        </p:spPr>
      </p:pic>
      <p:sp>
        <p:nvSpPr>
          <p:cNvPr id="69" name="Téglalap 68"/>
          <p:cNvSpPr/>
          <p:nvPr/>
        </p:nvSpPr>
        <p:spPr>
          <a:xfrm>
            <a:off x="8894796" y="132230"/>
            <a:ext cx="2717562" cy="164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/>
          <p:cNvSpPr/>
          <p:nvPr/>
        </p:nvSpPr>
        <p:spPr>
          <a:xfrm>
            <a:off x="8892645" y="5067656"/>
            <a:ext cx="2719712" cy="166615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églalap 76"/>
          <p:cNvSpPr/>
          <p:nvPr/>
        </p:nvSpPr>
        <p:spPr>
          <a:xfrm>
            <a:off x="8894796" y="1817281"/>
            <a:ext cx="2717562" cy="15853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églalap 77"/>
          <p:cNvSpPr/>
          <p:nvPr/>
        </p:nvSpPr>
        <p:spPr>
          <a:xfrm>
            <a:off x="8894796" y="3455786"/>
            <a:ext cx="2717561" cy="15689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121" y="122773"/>
            <a:ext cx="2286856" cy="659394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5802" y="15929"/>
            <a:ext cx="8734698" cy="807671"/>
          </a:xfrm>
        </p:spPr>
        <p:txBody>
          <a:bodyPr/>
          <a:lstStyle/>
          <a:p>
            <a:r>
              <a:rPr lang="hu-HU" sz="4000" dirty="0" err="1"/>
              <a:t>Create</a:t>
            </a:r>
            <a:r>
              <a:rPr lang="hu-HU" sz="4000" dirty="0"/>
              <a:t> </a:t>
            </a:r>
            <a:r>
              <a:rPr lang="hu-HU" sz="4000" dirty="0" err="1"/>
              <a:t>e</a:t>
            </a:r>
            <a:r>
              <a:rPr lang="hu-HU" sz="4000" dirty="0" err="1" smtClean="0"/>
              <a:t>nemies</a:t>
            </a:r>
            <a:r>
              <a:rPr lang="hu-HU" sz="4000" dirty="0" smtClean="0"/>
              <a:t> </a:t>
            </a:r>
            <a:r>
              <a:rPr lang="hu-HU" sz="4000" dirty="0"/>
              <a:t>-</a:t>
            </a:r>
            <a:r>
              <a:rPr lang="hu-HU" sz="4000" dirty="0" smtClean="0"/>
              <a:t> Starting </a:t>
            </a:r>
            <a:r>
              <a:rPr lang="hu-HU" sz="4000" dirty="0" err="1" smtClean="0"/>
              <a:t>p</a:t>
            </a:r>
            <a:r>
              <a:rPr lang="hu-HU" sz="4000" dirty="0" err="1" smtClean="0"/>
              <a:t>ositions</a:t>
            </a:r>
            <a:endParaRPr lang="hu-HU" sz="4000" dirty="0"/>
          </a:p>
        </p:txBody>
      </p:sp>
      <p:pic>
        <p:nvPicPr>
          <p:cNvPr id="39" name="Kép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53498" y="2080391"/>
            <a:ext cx="281354" cy="228600"/>
          </a:xfrm>
          <a:prstGeom prst="rect">
            <a:avLst/>
          </a:prstGeom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53498" y="2403587"/>
            <a:ext cx="281354" cy="228600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53499" y="2728448"/>
            <a:ext cx="281354" cy="228600"/>
          </a:xfrm>
          <a:prstGeom prst="rect">
            <a:avLst/>
          </a:prstGeom>
        </p:spPr>
      </p:pic>
      <p:pic>
        <p:nvPicPr>
          <p:cNvPr id="42" name="Kép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53498" y="3051644"/>
            <a:ext cx="281354" cy="2286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 flipV="1">
            <a:off x="2205274" y="2040942"/>
            <a:ext cx="3616629" cy="288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églalap 73"/>
          <p:cNvSpPr/>
          <p:nvPr/>
        </p:nvSpPr>
        <p:spPr>
          <a:xfrm flipV="1">
            <a:off x="2205274" y="2360920"/>
            <a:ext cx="3616629" cy="2965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Téglalap 74"/>
          <p:cNvSpPr/>
          <p:nvPr/>
        </p:nvSpPr>
        <p:spPr>
          <a:xfrm flipV="1">
            <a:off x="2205273" y="2692146"/>
            <a:ext cx="3616629" cy="2965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églalap 75"/>
          <p:cNvSpPr/>
          <p:nvPr/>
        </p:nvSpPr>
        <p:spPr>
          <a:xfrm flipV="1">
            <a:off x="2205273" y="3017976"/>
            <a:ext cx="3616629" cy="29593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0" name="Kép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60212" y="2080391"/>
            <a:ext cx="281354" cy="228600"/>
          </a:xfrm>
          <a:prstGeom prst="rect">
            <a:avLst/>
          </a:prstGeom>
        </p:spPr>
      </p:pic>
      <p:pic>
        <p:nvPicPr>
          <p:cNvPr id="71" name="Kép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60212" y="2403587"/>
            <a:ext cx="281354" cy="228600"/>
          </a:xfrm>
          <a:prstGeom prst="rect">
            <a:avLst/>
          </a:prstGeom>
        </p:spPr>
      </p:pic>
      <p:pic>
        <p:nvPicPr>
          <p:cNvPr id="72" name="Kép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60213" y="2728448"/>
            <a:ext cx="281354" cy="228600"/>
          </a:xfrm>
          <a:prstGeom prst="rect">
            <a:avLst/>
          </a:prstGeom>
        </p:spPr>
      </p:pic>
      <p:pic>
        <p:nvPicPr>
          <p:cNvPr id="73" name="Kép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60212" y="3051644"/>
            <a:ext cx="281354" cy="228600"/>
          </a:xfrm>
          <a:prstGeom prst="rect">
            <a:avLst/>
          </a:prstGeom>
        </p:spPr>
      </p:pic>
      <p:pic>
        <p:nvPicPr>
          <p:cNvPr id="81" name="Kép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66926" y="2080391"/>
            <a:ext cx="281354" cy="228600"/>
          </a:xfrm>
          <a:prstGeom prst="rect">
            <a:avLst/>
          </a:prstGeom>
        </p:spPr>
      </p:pic>
      <p:pic>
        <p:nvPicPr>
          <p:cNvPr id="82" name="Kép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66926" y="2403587"/>
            <a:ext cx="281354" cy="228600"/>
          </a:xfrm>
          <a:prstGeom prst="rect">
            <a:avLst/>
          </a:prstGeom>
        </p:spPr>
      </p:pic>
      <p:pic>
        <p:nvPicPr>
          <p:cNvPr id="83" name="Kép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66927" y="2728448"/>
            <a:ext cx="281354" cy="228600"/>
          </a:xfrm>
          <a:prstGeom prst="rect">
            <a:avLst/>
          </a:prstGeom>
        </p:spPr>
      </p:pic>
      <p:pic>
        <p:nvPicPr>
          <p:cNvPr id="84" name="Kép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66926" y="3051644"/>
            <a:ext cx="281354" cy="228600"/>
          </a:xfrm>
          <a:prstGeom prst="rect">
            <a:avLst/>
          </a:prstGeom>
        </p:spPr>
      </p:pic>
      <p:pic>
        <p:nvPicPr>
          <p:cNvPr id="85" name="Kép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3640" y="2080391"/>
            <a:ext cx="281354" cy="228600"/>
          </a:xfrm>
          <a:prstGeom prst="rect">
            <a:avLst/>
          </a:prstGeom>
        </p:spPr>
      </p:pic>
      <p:pic>
        <p:nvPicPr>
          <p:cNvPr id="86" name="Kép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3640" y="2403587"/>
            <a:ext cx="281354" cy="228600"/>
          </a:xfrm>
          <a:prstGeom prst="rect">
            <a:avLst/>
          </a:prstGeom>
        </p:spPr>
      </p:pic>
      <p:pic>
        <p:nvPicPr>
          <p:cNvPr id="87" name="Kép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3641" y="2728448"/>
            <a:ext cx="281354" cy="228600"/>
          </a:xfrm>
          <a:prstGeom prst="rect">
            <a:avLst/>
          </a:prstGeom>
        </p:spPr>
      </p:pic>
      <p:pic>
        <p:nvPicPr>
          <p:cNvPr id="88" name="Kép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3640" y="3051644"/>
            <a:ext cx="281354" cy="228600"/>
          </a:xfrm>
          <a:prstGeom prst="rect">
            <a:avLst/>
          </a:prstGeom>
        </p:spPr>
      </p:pic>
      <p:pic>
        <p:nvPicPr>
          <p:cNvPr id="89" name="Kép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81957" y="2080391"/>
            <a:ext cx="281354" cy="228600"/>
          </a:xfrm>
          <a:prstGeom prst="rect">
            <a:avLst/>
          </a:prstGeom>
        </p:spPr>
      </p:pic>
      <p:pic>
        <p:nvPicPr>
          <p:cNvPr id="90" name="Kép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81957" y="2403587"/>
            <a:ext cx="281354" cy="228600"/>
          </a:xfrm>
          <a:prstGeom prst="rect">
            <a:avLst/>
          </a:prstGeom>
        </p:spPr>
      </p:pic>
      <p:pic>
        <p:nvPicPr>
          <p:cNvPr id="91" name="Kép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81958" y="2728448"/>
            <a:ext cx="281354" cy="228600"/>
          </a:xfrm>
          <a:prstGeom prst="rect">
            <a:avLst/>
          </a:prstGeom>
        </p:spPr>
      </p:pic>
      <p:pic>
        <p:nvPicPr>
          <p:cNvPr id="92" name="Kép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81957" y="3051644"/>
            <a:ext cx="281354" cy="228600"/>
          </a:xfrm>
          <a:prstGeom prst="rect">
            <a:avLst/>
          </a:prstGeom>
        </p:spPr>
      </p:pic>
      <p:pic>
        <p:nvPicPr>
          <p:cNvPr id="93" name="Kép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91877" y="2080391"/>
            <a:ext cx="281354" cy="228600"/>
          </a:xfrm>
          <a:prstGeom prst="rect">
            <a:avLst/>
          </a:prstGeom>
        </p:spPr>
      </p:pic>
      <p:pic>
        <p:nvPicPr>
          <p:cNvPr id="94" name="Kép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91877" y="2403587"/>
            <a:ext cx="281354" cy="228600"/>
          </a:xfrm>
          <a:prstGeom prst="rect">
            <a:avLst/>
          </a:prstGeom>
        </p:spPr>
      </p:pic>
      <p:pic>
        <p:nvPicPr>
          <p:cNvPr id="95" name="Kép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91878" y="2728448"/>
            <a:ext cx="281354" cy="228600"/>
          </a:xfrm>
          <a:prstGeom prst="rect">
            <a:avLst/>
          </a:prstGeom>
        </p:spPr>
      </p:pic>
      <p:pic>
        <p:nvPicPr>
          <p:cNvPr id="96" name="Kép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91877" y="3051644"/>
            <a:ext cx="281354" cy="228600"/>
          </a:xfrm>
          <a:prstGeom prst="rect">
            <a:avLst/>
          </a:prstGeom>
        </p:spPr>
      </p:pic>
      <p:pic>
        <p:nvPicPr>
          <p:cNvPr id="97" name="Kép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05167" y="2080391"/>
            <a:ext cx="281354" cy="228600"/>
          </a:xfrm>
          <a:prstGeom prst="rect">
            <a:avLst/>
          </a:prstGeom>
        </p:spPr>
      </p:pic>
      <p:pic>
        <p:nvPicPr>
          <p:cNvPr id="98" name="Kép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05167" y="2403587"/>
            <a:ext cx="281354" cy="228600"/>
          </a:xfrm>
          <a:prstGeom prst="rect">
            <a:avLst/>
          </a:prstGeom>
        </p:spPr>
      </p:pic>
      <p:pic>
        <p:nvPicPr>
          <p:cNvPr id="99" name="Kép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05168" y="2728448"/>
            <a:ext cx="281354" cy="228600"/>
          </a:xfrm>
          <a:prstGeom prst="rect">
            <a:avLst/>
          </a:prstGeom>
        </p:spPr>
      </p:pic>
      <p:pic>
        <p:nvPicPr>
          <p:cNvPr id="100" name="Kép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05167" y="3051644"/>
            <a:ext cx="281354" cy="228600"/>
          </a:xfrm>
          <a:prstGeom prst="rect">
            <a:avLst/>
          </a:prstGeom>
        </p:spPr>
      </p:pic>
      <p:pic>
        <p:nvPicPr>
          <p:cNvPr id="101" name="Kép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06116" y="2080391"/>
            <a:ext cx="281354" cy="228600"/>
          </a:xfrm>
          <a:prstGeom prst="rect">
            <a:avLst/>
          </a:prstGeom>
        </p:spPr>
      </p:pic>
      <p:pic>
        <p:nvPicPr>
          <p:cNvPr id="102" name="Kép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06116" y="2403587"/>
            <a:ext cx="281354" cy="228600"/>
          </a:xfrm>
          <a:prstGeom prst="rect">
            <a:avLst/>
          </a:prstGeom>
        </p:spPr>
      </p:pic>
      <p:pic>
        <p:nvPicPr>
          <p:cNvPr id="103" name="Kép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06117" y="2728448"/>
            <a:ext cx="281354" cy="228600"/>
          </a:xfrm>
          <a:prstGeom prst="rect">
            <a:avLst/>
          </a:prstGeom>
        </p:spPr>
      </p:pic>
      <p:pic>
        <p:nvPicPr>
          <p:cNvPr id="104" name="Kép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06116" y="3051644"/>
            <a:ext cx="281354" cy="228600"/>
          </a:xfrm>
          <a:prstGeom prst="rect">
            <a:avLst/>
          </a:prstGeom>
        </p:spPr>
      </p:pic>
      <p:sp>
        <p:nvSpPr>
          <p:cNvPr id="105" name="Szövegdoboz 104"/>
          <p:cNvSpPr txBox="1"/>
          <p:nvPr/>
        </p:nvSpPr>
        <p:spPr>
          <a:xfrm>
            <a:off x="341059" y="732054"/>
            <a:ext cx="4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106" name="Egyenes összekötő nyíllal 105"/>
          <p:cNvCxnSpPr>
            <a:stCxn id="105" idx="3"/>
          </p:cNvCxnSpPr>
          <p:nvPr/>
        </p:nvCxnSpPr>
        <p:spPr>
          <a:xfrm>
            <a:off x="765933" y="916720"/>
            <a:ext cx="476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nyíllal 106"/>
          <p:cNvCxnSpPr/>
          <p:nvPr/>
        </p:nvCxnSpPr>
        <p:spPr>
          <a:xfrm>
            <a:off x="488839" y="1157967"/>
            <a:ext cx="0" cy="3976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zövegdoboz 107"/>
          <p:cNvSpPr txBox="1"/>
          <p:nvPr/>
        </p:nvSpPr>
        <p:spPr>
          <a:xfrm>
            <a:off x="3549680" y="73205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900 </a:t>
            </a:r>
            <a:r>
              <a:rPr lang="hu-HU" dirty="0" err="1" smtClean="0"/>
              <a:t>px</a:t>
            </a:r>
            <a:endParaRPr lang="hu-HU" dirty="0"/>
          </a:p>
        </p:txBody>
      </p:sp>
      <p:sp>
        <p:nvSpPr>
          <p:cNvPr id="109" name="Szövegdoboz 108"/>
          <p:cNvSpPr txBox="1"/>
          <p:nvPr/>
        </p:nvSpPr>
        <p:spPr>
          <a:xfrm>
            <a:off x="7346109" y="3524660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750 </a:t>
            </a:r>
            <a:r>
              <a:rPr lang="hu-HU" dirty="0" err="1" smtClean="0"/>
              <a:t>px</a:t>
            </a:r>
            <a:endParaRPr lang="hu-HU" dirty="0"/>
          </a:p>
        </p:txBody>
      </p:sp>
      <p:sp>
        <p:nvSpPr>
          <p:cNvPr id="110" name="Téglalap 109"/>
          <p:cNvSpPr/>
          <p:nvPr/>
        </p:nvSpPr>
        <p:spPr>
          <a:xfrm>
            <a:off x="979739" y="1743860"/>
            <a:ext cx="5972224" cy="45527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Szövegdoboz 112"/>
          <p:cNvSpPr txBox="1"/>
          <p:nvPr/>
        </p:nvSpPr>
        <p:spPr>
          <a:xfrm>
            <a:off x="5876920" y="1230856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</a:t>
            </a:r>
            <a:r>
              <a:rPr lang="hu-HU" dirty="0" smtClean="0">
                <a:solidFill>
                  <a:srgbClr val="FF0000"/>
                </a:solidFill>
              </a:rPr>
              <a:t>op: 150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114" name="Egyenes összekötő nyíllal 113"/>
          <p:cNvCxnSpPr/>
          <p:nvPr/>
        </p:nvCxnSpPr>
        <p:spPr>
          <a:xfrm>
            <a:off x="5919650" y="1111212"/>
            <a:ext cx="0" cy="58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4009129" y="1132816"/>
            <a:ext cx="21550" cy="5571223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938201" y="1697646"/>
            <a:ext cx="4365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FFC000"/>
                </a:solidFill>
              </a:rPr>
              <a:t>active</a:t>
            </a:r>
            <a:r>
              <a:rPr lang="hu-HU" sz="1400" dirty="0">
                <a:solidFill>
                  <a:srgbClr val="FFC000"/>
                </a:solidFill>
              </a:rPr>
              <a:t> </a:t>
            </a:r>
            <a:r>
              <a:rPr lang="hu-HU" sz="1400" dirty="0" err="1">
                <a:solidFill>
                  <a:srgbClr val="FFC000"/>
                </a:solidFill>
              </a:rPr>
              <a:t>playing</a:t>
            </a:r>
            <a:r>
              <a:rPr lang="hu-HU" sz="1400" dirty="0">
                <a:solidFill>
                  <a:srgbClr val="FFC000"/>
                </a:solidFill>
              </a:rPr>
              <a:t> </a:t>
            </a:r>
            <a:r>
              <a:rPr lang="hu-HU" sz="1400" dirty="0" err="1" smtClean="0">
                <a:solidFill>
                  <a:srgbClr val="FFC000"/>
                </a:solidFill>
              </a:rPr>
              <a:t>field</a:t>
            </a:r>
            <a:endParaRPr lang="hu-HU" sz="1400" dirty="0">
              <a:solidFill>
                <a:srgbClr val="FFC000"/>
              </a:solidFill>
            </a:endParaRPr>
          </a:p>
        </p:txBody>
      </p:sp>
      <p:sp>
        <p:nvSpPr>
          <p:cNvPr id="115" name="Szövegdoboz 114"/>
          <p:cNvSpPr txBox="1"/>
          <p:nvPr/>
        </p:nvSpPr>
        <p:spPr>
          <a:xfrm>
            <a:off x="1693914" y="1244356"/>
            <a:ext cx="151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center</a:t>
            </a:r>
            <a:r>
              <a:rPr lang="hu-HU" dirty="0" smtClean="0">
                <a:solidFill>
                  <a:srgbClr val="FF0000"/>
                </a:solidFill>
              </a:rPr>
              <a:t>: 450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650239" y="1555571"/>
            <a:ext cx="33243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11415</TotalTime>
  <Words>19</Words>
  <Application>Microsoft Office PowerPoint</Application>
  <PresentationFormat>Szélesvásznú</PresentationFormat>
  <Paragraphs>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Create enemies - Starting positions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498</cp:revision>
  <dcterms:created xsi:type="dcterms:W3CDTF">2019-02-12T21:35:40Z</dcterms:created>
  <dcterms:modified xsi:type="dcterms:W3CDTF">2019-09-16T12:29:58Z</dcterms:modified>
</cp:coreProperties>
</file>