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Kép 69"/>
          <p:cNvPicPr/>
          <p:nvPr/>
        </p:nvPicPr>
        <p:blipFill>
          <a:blip r:embed="rId2"/>
          <a:stretch>
            <a:fillRect/>
          </a:stretch>
        </p:blipFill>
        <p:spPr>
          <a:xfrm>
            <a:off x="3067050" y="662622"/>
            <a:ext cx="6057900" cy="5532755"/>
          </a:xfrm>
          <a:prstGeom prst="rect">
            <a:avLst/>
          </a:prstGeom>
        </p:spPr>
      </p:pic>
      <p:sp>
        <p:nvSpPr>
          <p:cNvPr id="71" name="Téglalap 70"/>
          <p:cNvSpPr/>
          <p:nvPr/>
        </p:nvSpPr>
        <p:spPr>
          <a:xfrm>
            <a:off x="6049221" y="866775"/>
            <a:ext cx="161925" cy="51244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cxnSp>
        <p:nvCxnSpPr>
          <p:cNvPr id="72" name="Egyenes összekötő 71"/>
          <p:cNvCxnSpPr/>
          <p:nvPr/>
        </p:nvCxnSpPr>
        <p:spPr>
          <a:xfrm>
            <a:off x="6321973" y="866775"/>
            <a:ext cx="9525" cy="1323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elé nyíl 72"/>
          <p:cNvSpPr/>
          <p:nvPr/>
        </p:nvSpPr>
        <p:spPr>
          <a:xfrm rot="5000074">
            <a:off x="8443048" y="604047"/>
            <a:ext cx="755650" cy="168465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11389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494</cp:revision>
  <dcterms:created xsi:type="dcterms:W3CDTF">2019-02-12T21:35:40Z</dcterms:created>
  <dcterms:modified xsi:type="dcterms:W3CDTF">2019-09-14T16:54:00Z</dcterms:modified>
</cp:coreProperties>
</file>