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/>
          <p:nvPr/>
        </p:nvPicPr>
        <p:blipFill>
          <a:blip r:embed="rId2"/>
          <a:stretch>
            <a:fillRect/>
          </a:stretch>
        </p:blipFill>
        <p:spPr>
          <a:xfrm>
            <a:off x="715295" y="1085366"/>
            <a:ext cx="10736069" cy="5452168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>
          <a:xfrm>
            <a:off x="3087661" y="1502842"/>
            <a:ext cx="110383" cy="43018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10" name="Jobbra nyíl 9"/>
          <p:cNvSpPr/>
          <p:nvPr/>
        </p:nvSpPr>
        <p:spPr>
          <a:xfrm>
            <a:off x="3311025" y="3543315"/>
            <a:ext cx="5562279" cy="4259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11" name="Jobbra nyíl 10"/>
          <p:cNvSpPr/>
          <p:nvPr/>
        </p:nvSpPr>
        <p:spPr>
          <a:xfrm rot="10800000">
            <a:off x="6545490" y="4395984"/>
            <a:ext cx="2335145" cy="4275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12" name="Jobbra nyíl 11"/>
          <p:cNvSpPr/>
          <p:nvPr/>
        </p:nvSpPr>
        <p:spPr>
          <a:xfrm>
            <a:off x="6178610" y="1789537"/>
            <a:ext cx="2702026" cy="4057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8993616" y="1502842"/>
            <a:ext cx="110383" cy="43018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14" name="Lefelé nyíl 13"/>
          <p:cNvSpPr/>
          <p:nvPr/>
        </p:nvSpPr>
        <p:spPr>
          <a:xfrm>
            <a:off x="8494576" y="2294086"/>
            <a:ext cx="407329" cy="407329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15" name="Lefelé nyíl 14"/>
          <p:cNvSpPr/>
          <p:nvPr/>
        </p:nvSpPr>
        <p:spPr>
          <a:xfrm>
            <a:off x="3306614" y="3187262"/>
            <a:ext cx="407329" cy="407329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16" name="Lefelé nyíl 15"/>
          <p:cNvSpPr/>
          <p:nvPr/>
        </p:nvSpPr>
        <p:spPr>
          <a:xfrm>
            <a:off x="8468440" y="4016554"/>
            <a:ext cx="407329" cy="407329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17" name="Jobbra nyíl 16"/>
          <p:cNvSpPr/>
          <p:nvPr/>
        </p:nvSpPr>
        <p:spPr>
          <a:xfrm rot="10800000">
            <a:off x="3264894" y="2675010"/>
            <a:ext cx="5608410" cy="4275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715295" y="273467"/>
            <a:ext cx="9326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UFOS </a:t>
            </a:r>
            <a:r>
              <a:rPr lang="hu-HU" sz="2800" dirty="0" err="1"/>
              <a:t>planned</a:t>
            </a:r>
            <a:r>
              <a:rPr lang="hu-HU" sz="2800" dirty="0"/>
              <a:t> </a:t>
            </a:r>
            <a:r>
              <a:rPr lang="hu-HU" sz="2800" dirty="0" err="1"/>
              <a:t>route</a:t>
            </a:r>
            <a:endParaRPr lang="hu-HU" sz="2800" dirty="0"/>
          </a:p>
        </p:txBody>
      </p:sp>
      <p:sp>
        <p:nvSpPr>
          <p:cNvPr id="5" name="Ellipszis 4"/>
          <p:cNvSpPr/>
          <p:nvPr/>
        </p:nvSpPr>
        <p:spPr>
          <a:xfrm>
            <a:off x="5587067" y="1452600"/>
            <a:ext cx="1076770" cy="1075547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5457141" y="1639576"/>
            <a:ext cx="1338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C00000"/>
                </a:solidFill>
              </a:rPr>
              <a:t>Starting </a:t>
            </a:r>
            <a:r>
              <a:rPr lang="hu-HU" sz="2000" dirty="0" err="1" smtClean="0">
                <a:solidFill>
                  <a:srgbClr val="C00000"/>
                </a:solidFill>
              </a:rPr>
              <a:t>point</a:t>
            </a:r>
            <a:endParaRPr lang="hu-HU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11397</TotalTime>
  <Words>5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495</cp:revision>
  <dcterms:created xsi:type="dcterms:W3CDTF">2019-02-12T21:35:40Z</dcterms:created>
  <dcterms:modified xsi:type="dcterms:W3CDTF">2019-09-14T22:20:58Z</dcterms:modified>
</cp:coreProperties>
</file>