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2" y="1113897"/>
            <a:ext cx="6744113" cy="5620094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2080391"/>
            <a:ext cx="281354" cy="228600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2403587"/>
            <a:ext cx="281354" cy="2286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3" y="2728448"/>
            <a:ext cx="281354" cy="228600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3051644"/>
            <a:ext cx="281354" cy="228600"/>
          </a:xfrm>
          <a:prstGeom prst="rect">
            <a:avLst/>
          </a:prstGeom>
        </p:spPr>
      </p:pic>
      <p:pic>
        <p:nvPicPr>
          <p:cNvPr id="70" name="Kép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2080391"/>
            <a:ext cx="281354" cy="228600"/>
          </a:xfrm>
          <a:prstGeom prst="rect">
            <a:avLst/>
          </a:prstGeom>
        </p:spPr>
      </p:pic>
      <p:pic>
        <p:nvPicPr>
          <p:cNvPr id="71" name="Kép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2403587"/>
            <a:ext cx="281354" cy="228600"/>
          </a:xfrm>
          <a:prstGeom prst="rect">
            <a:avLst/>
          </a:prstGeom>
        </p:spPr>
      </p:pic>
      <p:pic>
        <p:nvPicPr>
          <p:cNvPr id="72" name="Kép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7" y="2728448"/>
            <a:ext cx="281354" cy="228600"/>
          </a:xfrm>
          <a:prstGeom prst="rect">
            <a:avLst/>
          </a:prstGeom>
        </p:spPr>
      </p:pic>
      <p:pic>
        <p:nvPicPr>
          <p:cNvPr id="73" name="Kép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3051644"/>
            <a:ext cx="281354" cy="228600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0" y="2080391"/>
            <a:ext cx="281354" cy="228600"/>
          </a:xfrm>
          <a:prstGeom prst="rect">
            <a:avLst/>
          </a:prstGeom>
        </p:spPr>
      </p:pic>
      <p:pic>
        <p:nvPicPr>
          <p:cNvPr id="82" name="Kép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0" y="2403587"/>
            <a:ext cx="281354" cy="228600"/>
          </a:xfrm>
          <a:prstGeom prst="rect">
            <a:avLst/>
          </a:prstGeom>
        </p:spPr>
      </p:pic>
      <p:pic>
        <p:nvPicPr>
          <p:cNvPr id="83" name="Kép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1" y="2728448"/>
            <a:ext cx="281354" cy="228600"/>
          </a:xfrm>
          <a:prstGeom prst="rect">
            <a:avLst/>
          </a:prstGeom>
        </p:spPr>
      </p:pic>
      <p:pic>
        <p:nvPicPr>
          <p:cNvPr id="85" name="Kép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644" y="2080391"/>
            <a:ext cx="281354" cy="228600"/>
          </a:xfrm>
          <a:prstGeom prst="rect">
            <a:avLst/>
          </a:prstGeom>
        </p:spPr>
      </p:pic>
      <p:pic>
        <p:nvPicPr>
          <p:cNvPr id="86" name="Kép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644" y="2403587"/>
            <a:ext cx="281354" cy="228600"/>
          </a:xfrm>
          <a:prstGeom prst="rect">
            <a:avLst/>
          </a:prstGeom>
        </p:spPr>
      </p:pic>
      <p:pic>
        <p:nvPicPr>
          <p:cNvPr id="89" name="Kép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2080391"/>
            <a:ext cx="281354" cy="228600"/>
          </a:xfrm>
          <a:prstGeom prst="rect">
            <a:avLst/>
          </a:prstGeom>
        </p:spPr>
      </p:pic>
      <p:pic>
        <p:nvPicPr>
          <p:cNvPr id="90" name="Kép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2403587"/>
            <a:ext cx="281354" cy="228600"/>
          </a:xfrm>
          <a:prstGeom prst="rect">
            <a:avLst/>
          </a:prstGeom>
        </p:spPr>
      </p:pic>
      <p:pic>
        <p:nvPicPr>
          <p:cNvPr id="91" name="Kép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2" y="2728448"/>
            <a:ext cx="281354" cy="228600"/>
          </a:xfrm>
          <a:prstGeom prst="rect">
            <a:avLst/>
          </a:prstGeom>
        </p:spPr>
      </p:pic>
      <p:pic>
        <p:nvPicPr>
          <p:cNvPr id="92" name="Kép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3051644"/>
            <a:ext cx="281354" cy="228600"/>
          </a:xfrm>
          <a:prstGeom prst="rect">
            <a:avLst/>
          </a:prstGeom>
        </p:spPr>
      </p:pic>
      <p:pic>
        <p:nvPicPr>
          <p:cNvPr id="93" name="Kép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2080391"/>
            <a:ext cx="281354" cy="228600"/>
          </a:xfrm>
          <a:prstGeom prst="rect">
            <a:avLst/>
          </a:prstGeom>
        </p:spPr>
      </p:pic>
      <p:pic>
        <p:nvPicPr>
          <p:cNvPr id="94" name="Kép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2403587"/>
            <a:ext cx="281354" cy="228600"/>
          </a:xfrm>
          <a:prstGeom prst="rect">
            <a:avLst/>
          </a:prstGeom>
        </p:spPr>
      </p:pic>
      <p:pic>
        <p:nvPicPr>
          <p:cNvPr id="95" name="Kép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2" y="2728448"/>
            <a:ext cx="281354" cy="228600"/>
          </a:xfrm>
          <a:prstGeom prst="rect">
            <a:avLst/>
          </a:prstGeom>
        </p:spPr>
      </p:pic>
      <p:pic>
        <p:nvPicPr>
          <p:cNvPr id="96" name="Kép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3051644"/>
            <a:ext cx="281354" cy="228600"/>
          </a:xfrm>
          <a:prstGeom prst="rect">
            <a:avLst/>
          </a:prstGeom>
        </p:spPr>
      </p:pic>
      <p:pic>
        <p:nvPicPr>
          <p:cNvPr id="97" name="Kép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1" y="2080391"/>
            <a:ext cx="281354" cy="228600"/>
          </a:xfrm>
          <a:prstGeom prst="rect">
            <a:avLst/>
          </a:prstGeom>
        </p:spPr>
      </p:pic>
      <p:pic>
        <p:nvPicPr>
          <p:cNvPr id="98" name="Kép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1" y="2403587"/>
            <a:ext cx="281354" cy="228600"/>
          </a:xfrm>
          <a:prstGeom prst="rect">
            <a:avLst/>
          </a:prstGeom>
        </p:spPr>
      </p:pic>
      <p:pic>
        <p:nvPicPr>
          <p:cNvPr id="99" name="Kép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2" y="2728448"/>
            <a:ext cx="281354" cy="228600"/>
          </a:xfrm>
          <a:prstGeom prst="rect">
            <a:avLst/>
          </a:prstGeom>
        </p:spPr>
      </p:pic>
      <p:pic>
        <p:nvPicPr>
          <p:cNvPr id="101" name="Kép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2080391"/>
            <a:ext cx="281354" cy="228600"/>
          </a:xfrm>
          <a:prstGeom prst="rect">
            <a:avLst/>
          </a:prstGeom>
        </p:spPr>
      </p:pic>
      <p:pic>
        <p:nvPicPr>
          <p:cNvPr id="102" name="Kép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2403587"/>
            <a:ext cx="281354" cy="228600"/>
          </a:xfrm>
          <a:prstGeom prst="rect">
            <a:avLst/>
          </a:prstGeom>
        </p:spPr>
      </p:pic>
      <p:pic>
        <p:nvPicPr>
          <p:cNvPr id="103" name="Kép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1" y="2728448"/>
            <a:ext cx="281354" cy="228600"/>
          </a:xfrm>
          <a:prstGeom prst="rect">
            <a:avLst/>
          </a:prstGeom>
        </p:spPr>
      </p:pic>
      <p:pic>
        <p:nvPicPr>
          <p:cNvPr id="104" name="Kép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3051644"/>
            <a:ext cx="281354" cy="228600"/>
          </a:xfrm>
          <a:prstGeom prst="rect">
            <a:avLst/>
          </a:prstGeom>
        </p:spPr>
      </p:pic>
      <p:sp>
        <p:nvSpPr>
          <p:cNvPr id="59" name="Téglalap 58"/>
          <p:cNvSpPr/>
          <p:nvPr/>
        </p:nvSpPr>
        <p:spPr>
          <a:xfrm>
            <a:off x="2896921" y="3022802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3304445" y="3022802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3710641" y="269960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4524879" y="300899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4932403" y="300899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117468" y="2372689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5749944" y="301425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340931" y="269402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Cím 1"/>
          <p:cNvSpPr>
            <a:spLocks noGrp="1"/>
          </p:cNvSpPr>
          <p:nvPr>
            <p:ph type="title"/>
          </p:nvPr>
        </p:nvSpPr>
        <p:spPr>
          <a:xfrm>
            <a:off x="244448" y="96497"/>
            <a:ext cx="8734698" cy="807671"/>
          </a:xfrm>
        </p:spPr>
        <p:txBody>
          <a:bodyPr/>
          <a:lstStyle/>
          <a:p>
            <a:r>
              <a:rPr lang="hu-HU" sz="4000" dirty="0" err="1" smtClean="0"/>
              <a:t>Sorting</a:t>
            </a:r>
            <a:r>
              <a:rPr lang="hu-HU" sz="4000" dirty="0" smtClean="0"/>
              <a:t> UFOS</a:t>
            </a:r>
            <a:endParaRPr lang="hu-HU" sz="4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6" y="5834743"/>
            <a:ext cx="414149" cy="341064"/>
          </a:xfrm>
          <a:prstGeom prst="rect">
            <a:avLst/>
          </a:prstGeom>
        </p:spPr>
      </p:pic>
      <p:pic>
        <p:nvPicPr>
          <p:cNvPr id="118" name="Kép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41974" y="3995974"/>
            <a:ext cx="281354" cy="228600"/>
          </a:xfrm>
          <a:prstGeom prst="rect">
            <a:avLst/>
          </a:prstGeom>
        </p:spPr>
      </p:pic>
      <p:sp>
        <p:nvSpPr>
          <p:cNvPr id="119" name="Téglalap 118"/>
          <p:cNvSpPr/>
          <p:nvPr/>
        </p:nvSpPr>
        <p:spPr>
          <a:xfrm>
            <a:off x="8490798" y="395858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9141187" y="3852832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UFO </a:t>
            </a:r>
            <a:r>
              <a:rPr lang="hu-HU" dirty="0" err="1" smtClean="0"/>
              <a:t>with</a:t>
            </a:r>
            <a:r>
              <a:rPr lang="hu-HU" dirty="0"/>
              <a:t> </a:t>
            </a:r>
            <a:r>
              <a:rPr lang="hu-HU" dirty="0" err="1"/>
              <a:t>bombing</a:t>
            </a:r>
            <a:r>
              <a:rPr lang="hu-HU" dirty="0"/>
              <a:t> </a:t>
            </a:r>
            <a:r>
              <a:rPr lang="hu-HU" dirty="0" err="1"/>
              <a:t>opportunity</a:t>
            </a:r>
            <a:endParaRPr lang="hu-HU" dirty="0"/>
          </a:p>
        </p:txBody>
      </p:sp>
      <p:pic>
        <p:nvPicPr>
          <p:cNvPr id="120" name="Kép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23480" y="2976175"/>
            <a:ext cx="281354" cy="228600"/>
          </a:xfrm>
          <a:prstGeom prst="rect">
            <a:avLst/>
          </a:prstGeom>
        </p:spPr>
      </p:pic>
      <p:sp>
        <p:nvSpPr>
          <p:cNvPr id="121" name="Szövegdoboz 120"/>
          <p:cNvSpPr txBox="1"/>
          <p:nvPr/>
        </p:nvSpPr>
        <p:spPr>
          <a:xfrm>
            <a:off x="9144114" y="2883305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UFO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/>
              <a:t>bombing</a:t>
            </a:r>
            <a:r>
              <a:rPr lang="hu-HU" dirty="0"/>
              <a:t> </a:t>
            </a:r>
            <a:r>
              <a:rPr lang="hu-HU" dirty="0" err="1"/>
              <a:t>opportunity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5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11396</TotalTime>
  <Words>10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Sorting UFOS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495</cp:revision>
  <dcterms:created xsi:type="dcterms:W3CDTF">2019-02-12T21:35:40Z</dcterms:created>
  <dcterms:modified xsi:type="dcterms:W3CDTF">2019-09-16T12:54:07Z</dcterms:modified>
</cp:coreProperties>
</file>