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59BC5-AC53-4485-A654-8CF24D708F86}" type="datetimeFigureOut">
              <a:rPr lang="hu-HU" smtClean="0"/>
              <a:t>2019. 09. 19.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80129-C96D-4B4F-B73E-B0546EAAA3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8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111" y="217095"/>
            <a:ext cx="5725324" cy="178142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" y="217095"/>
            <a:ext cx="5965796" cy="1792630"/>
          </a:xfrm>
          <a:prstGeom prst="rect">
            <a:avLst/>
          </a:prstGeom>
        </p:spPr>
      </p:pic>
      <p:sp>
        <p:nvSpPr>
          <p:cNvPr id="2" name="Szalagnyíl felfelé 1"/>
          <p:cNvSpPr/>
          <p:nvPr/>
        </p:nvSpPr>
        <p:spPr>
          <a:xfrm rot="10800000">
            <a:off x="1806651" y="2579341"/>
            <a:ext cx="4571999" cy="1847796"/>
          </a:xfrm>
          <a:prstGeom prst="curvedUpArrow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162414" y="3500085"/>
            <a:ext cx="2366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 smtClean="0">
                <a:solidFill>
                  <a:srgbClr val="FFC000"/>
                </a:solidFill>
              </a:rPr>
              <a:t>positionContainer</a:t>
            </a:r>
            <a:endParaRPr lang="hu-HU" b="1" dirty="0" smtClean="0">
              <a:solidFill>
                <a:srgbClr val="FFC000"/>
              </a:solidFill>
            </a:endParaRPr>
          </a:p>
          <a:p>
            <a:pPr algn="ctr"/>
            <a:endParaRPr lang="hu-HU" b="1" dirty="0" smtClean="0">
              <a:solidFill>
                <a:schemeClr val="bg1"/>
              </a:solidFill>
            </a:endParaRPr>
          </a:p>
          <a:p>
            <a:pPr algn="ctr"/>
            <a:endParaRPr lang="hu-HU" dirty="0" smtClean="0"/>
          </a:p>
          <a:p>
            <a:pPr algn="ctr"/>
            <a:r>
              <a:rPr lang="hu-HU" b="1" dirty="0" err="1" smtClean="0"/>
              <a:t>InGamePostion</a:t>
            </a:r>
            <a:endParaRPr lang="hu-HU" b="1" dirty="0" smtClean="0"/>
          </a:p>
        </p:txBody>
      </p:sp>
      <p:pic>
        <p:nvPicPr>
          <p:cNvPr id="26" name="Kép 25"/>
          <p:cNvPicPr/>
          <p:nvPr/>
        </p:nvPicPr>
        <p:blipFill>
          <a:blip r:embed="rId4"/>
          <a:stretch>
            <a:fillRect/>
          </a:stretch>
        </p:blipFill>
        <p:spPr>
          <a:xfrm>
            <a:off x="4974585" y="4784943"/>
            <a:ext cx="2277979" cy="1873320"/>
          </a:xfrm>
          <a:prstGeom prst="rect">
            <a:avLst/>
          </a:prstGeom>
        </p:spPr>
      </p:pic>
      <p:pic>
        <p:nvPicPr>
          <p:cNvPr id="31" name="Kép 30"/>
          <p:cNvPicPr/>
          <p:nvPr/>
        </p:nvPicPr>
        <p:blipFill>
          <a:blip r:embed="rId5"/>
          <a:stretch>
            <a:fillRect/>
          </a:stretch>
        </p:blipFill>
        <p:spPr>
          <a:xfrm>
            <a:off x="8928477" y="4783470"/>
            <a:ext cx="2301364" cy="187479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414" y="4783470"/>
            <a:ext cx="2255520" cy="1874793"/>
          </a:xfrm>
          <a:prstGeom prst="rect">
            <a:avLst/>
          </a:prstGeom>
        </p:spPr>
      </p:pic>
      <p:sp>
        <p:nvSpPr>
          <p:cNvPr id="36" name="Szövegdoboz 35"/>
          <p:cNvSpPr txBox="1"/>
          <p:nvPr/>
        </p:nvSpPr>
        <p:spPr>
          <a:xfrm>
            <a:off x="4930304" y="3500086"/>
            <a:ext cx="2366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 smtClean="0">
                <a:solidFill>
                  <a:srgbClr val="FFC000"/>
                </a:solidFill>
              </a:rPr>
              <a:t>positionContainer</a:t>
            </a:r>
            <a:endParaRPr lang="hu-HU" b="1" dirty="0" smtClean="0">
              <a:solidFill>
                <a:srgbClr val="FFC000"/>
              </a:solidFill>
            </a:endParaRPr>
          </a:p>
          <a:p>
            <a:pPr algn="ctr"/>
            <a:endParaRPr lang="hu-HU" dirty="0" smtClean="0"/>
          </a:p>
          <a:p>
            <a:pPr algn="ctr"/>
            <a:r>
              <a:rPr lang="hu-HU" b="1" dirty="0" err="1" smtClean="0"/>
              <a:t>PausePostion</a:t>
            </a:r>
            <a:endParaRPr lang="hu-HU" b="1" dirty="0" smtClean="0"/>
          </a:p>
          <a:p>
            <a:pPr algn="ctr"/>
            <a:r>
              <a:rPr lang="hu-HU" b="1" dirty="0" err="1" smtClean="0">
                <a:solidFill>
                  <a:schemeClr val="tx1">
                    <a:lumMod val="75000"/>
                  </a:schemeClr>
                </a:solidFill>
              </a:rPr>
              <a:t>InGamePostion</a:t>
            </a:r>
            <a:endParaRPr lang="hu-HU" b="1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9" name="Szövegdoboz 38"/>
          <p:cNvSpPr txBox="1"/>
          <p:nvPr/>
        </p:nvSpPr>
        <p:spPr>
          <a:xfrm>
            <a:off x="8928477" y="3493800"/>
            <a:ext cx="2257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err="1" smtClean="0">
                <a:solidFill>
                  <a:srgbClr val="FFC000"/>
                </a:solidFill>
              </a:rPr>
              <a:t>positionContainer</a:t>
            </a:r>
            <a:endParaRPr lang="hu-HU" b="1" dirty="0" smtClean="0">
              <a:solidFill>
                <a:srgbClr val="FFC000"/>
              </a:solidFill>
            </a:endParaRPr>
          </a:p>
          <a:p>
            <a:pPr algn="ctr"/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b="1" dirty="0" err="1" smtClean="0"/>
              <a:t>OpeningPostion</a:t>
            </a:r>
            <a:endParaRPr lang="hu-HU" b="1" dirty="0"/>
          </a:p>
        </p:txBody>
      </p:sp>
      <p:sp>
        <p:nvSpPr>
          <p:cNvPr id="12" name="Téglalap 11"/>
          <p:cNvSpPr/>
          <p:nvPr/>
        </p:nvSpPr>
        <p:spPr>
          <a:xfrm>
            <a:off x="463463" y="1089764"/>
            <a:ext cx="4008329" cy="6685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ra nyíl 12"/>
          <p:cNvSpPr/>
          <p:nvPr/>
        </p:nvSpPr>
        <p:spPr>
          <a:xfrm>
            <a:off x="3728940" y="5247125"/>
            <a:ext cx="1011484" cy="947481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bg1"/>
                </a:solidFill>
              </a:rPr>
              <a:t>P</a:t>
            </a:r>
            <a:endParaRPr lang="hu-HU" sz="2400" b="1" dirty="0">
              <a:solidFill>
                <a:schemeClr val="bg1"/>
              </a:solidFill>
            </a:endParaRPr>
          </a:p>
        </p:txBody>
      </p:sp>
      <p:sp>
        <p:nvSpPr>
          <p:cNvPr id="44" name="Téglalap 43"/>
          <p:cNvSpPr/>
          <p:nvPr/>
        </p:nvSpPr>
        <p:spPr>
          <a:xfrm>
            <a:off x="6540296" y="413358"/>
            <a:ext cx="4008329" cy="663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églalap 45"/>
          <p:cNvSpPr/>
          <p:nvPr/>
        </p:nvSpPr>
        <p:spPr>
          <a:xfrm>
            <a:off x="6540295" y="1094443"/>
            <a:ext cx="4008329" cy="6638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3124258" y="2755882"/>
            <a:ext cx="225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strike="sngStrike" dirty="0" err="1" smtClean="0">
                <a:solidFill>
                  <a:srgbClr val="FF0000"/>
                </a:solidFill>
              </a:rPr>
              <a:t>PausePostion</a:t>
            </a:r>
            <a:endParaRPr lang="hu-HU" b="1" strike="sngStrike" dirty="0" smtClean="0">
              <a:solidFill>
                <a:srgbClr val="FF0000"/>
              </a:solidFill>
            </a:endParaRPr>
          </a:p>
        </p:txBody>
      </p:sp>
      <p:sp>
        <p:nvSpPr>
          <p:cNvPr id="20" name="Jobbra nyíl 19"/>
          <p:cNvSpPr/>
          <p:nvPr/>
        </p:nvSpPr>
        <p:spPr>
          <a:xfrm>
            <a:off x="7606919" y="5247125"/>
            <a:ext cx="1011484" cy="947481"/>
          </a:xfrm>
          <a:prstGeom prst="right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bg1"/>
                </a:solidFill>
              </a:rPr>
              <a:t>ESC</a:t>
            </a:r>
            <a:endParaRPr lang="hu-HU" sz="2400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2578011" y="2995975"/>
            <a:ext cx="50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solidFill>
                  <a:schemeClr val="bg1"/>
                </a:solidFill>
              </a:rPr>
              <a:t>P</a:t>
            </a:r>
            <a:endParaRPr lang="hu-H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11634</TotalTime>
  <Words>11</Words>
  <Application>Microsoft Office PowerPoint</Application>
  <PresentationFormat>Szélesvásznú</PresentationFormat>
  <Paragraphs>16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. Eliot</cp:lastModifiedBy>
  <cp:revision>513</cp:revision>
  <dcterms:created xsi:type="dcterms:W3CDTF">2019-02-12T21:35:40Z</dcterms:created>
  <dcterms:modified xsi:type="dcterms:W3CDTF">2019-09-19T17:53:10Z</dcterms:modified>
</cp:coreProperties>
</file>