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5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433" autoAdjust="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8"/>
          <p:cNvSpPr/>
          <p:nvPr/>
        </p:nvSpPr>
        <p:spPr>
          <a:xfrm>
            <a:off x="6415285" y="1926554"/>
            <a:ext cx="5148197" cy="449923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 18"/>
          <p:cNvSpPr/>
          <p:nvPr/>
        </p:nvSpPr>
        <p:spPr>
          <a:xfrm>
            <a:off x="701457" y="1926554"/>
            <a:ext cx="5148197" cy="449923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77310" y="954370"/>
            <a:ext cx="3150708" cy="807671"/>
          </a:xfrm>
        </p:spPr>
        <p:txBody>
          <a:bodyPr/>
          <a:lstStyle/>
          <a:p>
            <a:r>
              <a:rPr lang="hu-HU" sz="4000" dirty="0" smtClean="0"/>
              <a:t>Game </a:t>
            </a:r>
            <a:r>
              <a:rPr lang="hu-HU" sz="4000" dirty="0" err="1" smtClean="0"/>
              <a:t>plan</a:t>
            </a:r>
            <a:endParaRPr lang="hu-HU" sz="40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87" y="5557105"/>
            <a:ext cx="431746" cy="368254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484" y="2683469"/>
            <a:ext cx="406349" cy="33015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751" y="2683469"/>
            <a:ext cx="406349" cy="330159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846" y="2683469"/>
            <a:ext cx="406349" cy="330159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63" y="2683468"/>
            <a:ext cx="406349" cy="330159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63" y="3240406"/>
            <a:ext cx="406349" cy="330159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484" y="3262431"/>
            <a:ext cx="406349" cy="330159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751" y="3240405"/>
            <a:ext cx="406349" cy="330159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845" y="3240404"/>
            <a:ext cx="406349" cy="330159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62" y="3808483"/>
            <a:ext cx="406349" cy="330159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751" y="3808482"/>
            <a:ext cx="406349" cy="330159"/>
          </a:xfrm>
          <a:prstGeom prst="rect">
            <a:avLst/>
          </a:prstGeom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844" y="3808481"/>
            <a:ext cx="406349" cy="330159"/>
          </a:xfrm>
          <a:prstGeom prst="rect">
            <a:avLst/>
          </a:prstGeom>
        </p:spPr>
      </p:pic>
      <p:pic>
        <p:nvPicPr>
          <p:cNvPr id="16" name="Kép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844" y="4420429"/>
            <a:ext cx="406349" cy="330159"/>
          </a:xfrm>
          <a:prstGeom prst="rect">
            <a:avLst/>
          </a:prstGeom>
        </p:spPr>
      </p:pic>
      <p:cxnSp>
        <p:nvCxnSpPr>
          <p:cNvPr id="18" name="Egyenes összekötő 17"/>
          <p:cNvCxnSpPr/>
          <p:nvPr/>
        </p:nvCxnSpPr>
        <p:spPr>
          <a:xfrm>
            <a:off x="3719706" y="5379986"/>
            <a:ext cx="0" cy="72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/>
          <p:nvPr/>
        </p:nvCxnSpPr>
        <p:spPr>
          <a:xfrm>
            <a:off x="3710279" y="4533147"/>
            <a:ext cx="0" cy="72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26"/>
          <p:cNvCxnSpPr/>
          <p:nvPr/>
        </p:nvCxnSpPr>
        <p:spPr>
          <a:xfrm>
            <a:off x="4089925" y="4348429"/>
            <a:ext cx="0" cy="36000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27"/>
          <p:cNvCxnSpPr/>
          <p:nvPr/>
        </p:nvCxnSpPr>
        <p:spPr>
          <a:xfrm>
            <a:off x="2464866" y="4365662"/>
            <a:ext cx="0" cy="36000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Kép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3" y="2683469"/>
            <a:ext cx="406349" cy="330159"/>
          </a:xfrm>
          <a:prstGeom prst="rect">
            <a:avLst/>
          </a:prstGeom>
        </p:spPr>
      </p:pic>
      <p:pic>
        <p:nvPicPr>
          <p:cNvPr id="34" name="Kép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2" y="3240404"/>
            <a:ext cx="406349" cy="330159"/>
          </a:xfrm>
          <a:prstGeom prst="rect">
            <a:avLst/>
          </a:prstGeom>
        </p:spPr>
      </p:pic>
      <p:pic>
        <p:nvPicPr>
          <p:cNvPr id="35" name="Kép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1" y="3808481"/>
            <a:ext cx="406349" cy="330159"/>
          </a:xfrm>
          <a:prstGeom prst="rect">
            <a:avLst/>
          </a:prstGeom>
        </p:spPr>
      </p:pic>
      <p:pic>
        <p:nvPicPr>
          <p:cNvPr id="36" name="Kép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1" y="4420429"/>
            <a:ext cx="406349" cy="330159"/>
          </a:xfrm>
          <a:prstGeom prst="rect">
            <a:avLst/>
          </a:prstGeom>
        </p:spPr>
      </p:pic>
      <p:sp>
        <p:nvSpPr>
          <p:cNvPr id="37" name="Balra-jobbra nyíl 36"/>
          <p:cNvSpPr/>
          <p:nvPr/>
        </p:nvSpPr>
        <p:spPr>
          <a:xfrm>
            <a:off x="1407039" y="6089872"/>
            <a:ext cx="3724152" cy="260764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Balra-jobbra-felfelé nyíl 37"/>
          <p:cNvSpPr/>
          <p:nvPr/>
        </p:nvSpPr>
        <p:spPr>
          <a:xfrm rot="10800000">
            <a:off x="1407039" y="2026762"/>
            <a:ext cx="3724153" cy="520791"/>
          </a:xfrm>
          <a:prstGeom prst="leftRigh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7" name="Kép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219" y="2217098"/>
            <a:ext cx="4898327" cy="4101124"/>
          </a:xfrm>
          <a:prstGeom prst="rect">
            <a:avLst/>
          </a:prstGeom>
        </p:spPr>
      </p:pic>
      <p:sp>
        <p:nvSpPr>
          <p:cNvPr id="30" name="Cím 1"/>
          <p:cNvSpPr txBox="1">
            <a:spLocks/>
          </p:cNvSpPr>
          <p:nvPr/>
        </p:nvSpPr>
        <p:spPr>
          <a:xfrm>
            <a:off x="7004933" y="954369"/>
            <a:ext cx="3968897" cy="8076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000" dirty="0" err="1" smtClean="0"/>
              <a:t>Realized</a:t>
            </a:r>
            <a:r>
              <a:rPr lang="hu-HU" sz="4000" dirty="0" smtClean="0"/>
              <a:t> </a:t>
            </a:r>
            <a:r>
              <a:rPr lang="hu-HU" sz="4000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21560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11247</TotalTime>
  <Words>4</Words>
  <Application>Microsoft Office PowerPoint</Application>
  <PresentationFormat>Szélesvásznú</PresentationFormat>
  <Paragraphs>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Game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486</cp:revision>
  <dcterms:created xsi:type="dcterms:W3CDTF">2019-02-12T21:35:40Z</dcterms:created>
  <dcterms:modified xsi:type="dcterms:W3CDTF">2019-09-20T15:26:49Z</dcterms:modified>
</cp:coreProperties>
</file>