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4" r:id="rId3"/>
    <p:sldId id="30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08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2302" y="1405071"/>
            <a:ext cx="11821451" cy="432915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Epilogue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&amp;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Recommendations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1409777" cy="807671"/>
          </a:xfrm>
        </p:spPr>
        <p:txBody>
          <a:bodyPr/>
          <a:lstStyle/>
          <a:p>
            <a:pPr algn="ctr"/>
            <a:r>
              <a:rPr lang="hu-HU" sz="4000" dirty="0" err="1"/>
              <a:t>Epilogue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-1" y="2577537"/>
            <a:ext cx="12192001" cy="31700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rgbClr val="FFC000"/>
                </a:solidFill>
              </a:rPr>
              <a:t>I want to encourage you to study our completed code, and feel free to change the game according to your taste and ideas, because you can learn a lot from </a:t>
            </a:r>
            <a:r>
              <a:rPr lang="en-US" sz="2000" dirty="0" smtClean="0">
                <a:solidFill>
                  <a:srgbClr val="FFC000"/>
                </a:solidFill>
              </a:rPr>
              <a:t>these. </a:t>
            </a:r>
            <a:endParaRPr lang="hu-HU" sz="2000" dirty="0" smtClean="0">
              <a:solidFill>
                <a:srgbClr val="FFC000"/>
              </a:solidFill>
            </a:endParaRPr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marL="342900" indent="-342900" algn="ctr">
              <a:buFontTx/>
              <a:buChar char="-"/>
            </a:pPr>
            <a:r>
              <a:rPr lang="en-US" sz="2000" dirty="0"/>
              <a:t>If you ever get stuck, use your browser's inspect (developer) mode to find out the </a:t>
            </a:r>
            <a:r>
              <a:rPr lang="en-US" sz="2000" dirty="0" smtClean="0"/>
              <a:t>reason.</a:t>
            </a:r>
            <a:endParaRPr lang="hu-HU" sz="2000" dirty="0"/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marL="342900" indent="-342900" algn="ctr">
              <a:buFontTx/>
              <a:buChar char="-"/>
            </a:pPr>
            <a:r>
              <a:rPr lang="en-US" sz="2000" dirty="0" smtClean="0">
                <a:solidFill>
                  <a:srgbClr val="FFC000"/>
                </a:solidFill>
              </a:rPr>
              <a:t>Code </a:t>
            </a:r>
            <a:r>
              <a:rPr lang="en-US" sz="2000" dirty="0">
                <a:solidFill>
                  <a:srgbClr val="FFC000"/>
                </a:solidFill>
              </a:rPr>
              <a:t>as much as you can, </a:t>
            </a:r>
            <a:r>
              <a:rPr lang="en-US" sz="2000" dirty="0">
                <a:solidFill>
                  <a:srgbClr val="FFC000"/>
                </a:solidFill>
              </a:rPr>
              <a:t>because practice brings confident knowledge.</a:t>
            </a:r>
            <a:endParaRPr lang="hu-HU" sz="2000" dirty="0" smtClean="0">
              <a:solidFill>
                <a:srgbClr val="FFC000"/>
              </a:solidFill>
            </a:endParaRPr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algn="ctr"/>
            <a:r>
              <a:rPr lang="en-US" sz="2000" dirty="0"/>
              <a:t>- In programming you can always go deeper in every topic, so if you want to expand your knowledge on a specific subject you should continue with a book or a course focusing on that </a:t>
            </a:r>
            <a:r>
              <a:rPr lang="en-US" sz="2000" dirty="0" smtClean="0"/>
              <a:t>concrete </a:t>
            </a:r>
            <a:r>
              <a:rPr lang="en-US" sz="2000" dirty="0"/>
              <a:t>aspect.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27290" y="1233319"/>
            <a:ext cx="11340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Congratulations on completing the course. </a:t>
            </a:r>
            <a:r>
              <a:rPr lang="en-US" sz="2000" dirty="0"/>
              <a:t>Both </a:t>
            </a:r>
            <a:r>
              <a:rPr lang="en-US" sz="2000" dirty="0" err="1"/>
              <a:t>Javascript</a:t>
            </a:r>
            <a:r>
              <a:rPr lang="en-US" sz="2000" dirty="0"/>
              <a:t> programming and game making are interesting topics. </a:t>
            </a:r>
            <a:r>
              <a:rPr lang="en-US" sz="2000" dirty="0"/>
              <a:t>So I hope you found </a:t>
            </a:r>
            <a:r>
              <a:rPr lang="en-US" sz="2000" dirty="0" err="1" smtClean="0"/>
              <a:t>th</a:t>
            </a:r>
            <a:r>
              <a:rPr lang="hu-HU" sz="2000" dirty="0" smtClean="0"/>
              <a:t>is</a:t>
            </a:r>
            <a:r>
              <a:rPr lang="en-US" sz="2000" dirty="0" smtClean="0"/>
              <a:t> </a:t>
            </a:r>
            <a:r>
              <a:rPr lang="en-US" sz="2000" dirty="0"/>
              <a:t>course useful and it was enjoyable for you. </a:t>
            </a:r>
            <a:r>
              <a:rPr lang="en-US" sz="2000" dirty="0"/>
              <a:t>Finally a couple words of advice </a:t>
            </a:r>
            <a:r>
              <a:rPr lang="hu-HU" sz="2000" dirty="0" smtClean="0"/>
              <a:t>:</a:t>
            </a:r>
            <a:endParaRPr lang="hu-HU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27289" y="5973514"/>
            <a:ext cx="11340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Thank you for choosing this course and if you liked </a:t>
            </a:r>
            <a:r>
              <a:rPr lang="hu-HU" sz="2000" dirty="0" err="1" smtClean="0"/>
              <a:t>it</a:t>
            </a:r>
            <a:r>
              <a:rPr lang="en-US" sz="2000" dirty="0" smtClean="0"/>
              <a:t> </a:t>
            </a:r>
            <a:r>
              <a:rPr lang="en-US" sz="2000" dirty="0"/>
              <a:t>then please consider checking out some of my other courses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3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1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-2549769" y="4843397"/>
            <a:ext cx="254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4">
                    <a:lumMod val="50000"/>
                  </a:schemeClr>
                </a:solidFill>
              </a:rPr>
              <a:t>Design </a:t>
            </a:r>
            <a:r>
              <a:rPr lang="hu-HU" sz="2400" dirty="0" err="1">
                <a:solidFill>
                  <a:schemeClr val="accent4">
                    <a:lumMod val="50000"/>
                  </a:schemeClr>
                </a:solidFill>
              </a:rPr>
              <a:t>Patterns</a:t>
            </a:r>
            <a:endParaRPr lang="hu-H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-11246070" y="1683082"/>
            <a:ext cx="1134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Introduction to Numerical Methods in Java</a:t>
            </a: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-5845641" y="3082941"/>
            <a:ext cx="5917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4">
                    <a:lumMod val="50000"/>
                  </a:schemeClr>
                </a:solidFill>
              </a:rPr>
              <a:t>Advanced </a:t>
            </a:r>
            <a:r>
              <a:rPr lang="hu-HU" sz="4000" dirty="0" err="1" smtClean="0">
                <a:solidFill>
                  <a:schemeClr val="accent4">
                    <a:lumMod val="50000"/>
                  </a:schemeClr>
                </a:solidFill>
              </a:rPr>
              <a:t>Algorithms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-11529848" y="5151173"/>
            <a:ext cx="11529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 </a:t>
            </a:r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Learn </a:t>
            </a:r>
            <a:r>
              <a:rPr lang="en-US" sz="6000" dirty="0" err="1">
                <a:solidFill>
                  <a:schemeClr val="accent4">
                    <a:lumMod val="50000"/>
                  </a:schemeClr>
                </a:solidFill>
              </a:rPr>
              <a:t>Blockchain</a:t>
            </a:r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 Technology </a:t>
            </a:r>
            <a:endParaRPr lang="hu-HU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-14653312" y="1192160"/>
            <a:ext cx="147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Java SE Desktop Application with Swing, JPA and Maven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-3216166" y="1046752"/>
            <a:ext cx="321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4">
                    <a:lumMod val="50000"/>
                  </a:schemeClr>
                </a:solidFill>
              </a:rPr>
              <a:t>Artificial</a:t>
            </a:r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4">
                    <a:lumMod val="50000"/>
                  </a:schemeClr>
                </a:solidFill>
              </a:rPr>
              <a:t>Intelligence</a:t>
            </a:r>
            <a:endParaRPr lang="hu-H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-20158841" y="1995115"/>
            <a:ext cx="2015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</a:rPr>
              <a:t>Collections &amp; Generics in Java</a:t>
            </a:r>
            <a:endParaRPr lang="hu-HU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-10836166" y="4115923"/>
            <a:ext cx="8857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SQL and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hu-HU" sz="8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-15345103" y="5534561"/>
            <a:ext cx="1534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 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Data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Structures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hu-HU" sz="8000" dirty="0" err="1">
                <a:solidFill>
                  <a:schemeClr val="accent4">
                    <a:lumMod val="50000"/>
                  </a:schemeClr>
                </a:solidFill>
              </a:rPr>
              <a:t>in</a:t>
            </a:r>
            <a:r>
              <a:rPr lang="hu-HU" sz="8000" dirty="0">
                <a:solidFill>
                  <a:schemeClr val="accent4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684" y="347618"/>
            <a:ext cx="11994192" cy="807671"/>
          </a:xfrm>
        </p:spPr>
        <p:txBody>
          <a:bodyPr/>
          <a:lstStyle/>
          <a:p>
            <a:pPr algn="ctr"/>
            <a:r>
              <a:rPr lang="hu-HU" sz="4000" dirty="0" err="1"/>
              <a:t>Recommendations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-14653311" y="3650584"/>
            <a:ext cx="147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Java EE with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</a:rPr>
              <a:t>Vaadin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, Spring Boot and Maven</a:t>
            </a:r>
            <a:endParaRPr lang="hu-HU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1683" y="1155289"/>
            <a:ext cx="119941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First Steps in Java</a:t>
            </a:r>
          </a:p>
          <a:p>
            <a:pPr algn="ctr"/>
            <a:r>
              <a:rPr lang="en-US" sz="2000" dirty="0"/>
              <a:t>Java Programming: Step by Step from A to </a:t>
            </a:r>
            <a:r>
              <a:rPr lang="en-US" sz="2000" dirty="0" smtClean="0"/>
              <a:t>Z</a:t>
            </a:r>
            <a:endParaRPr lang="hu-HU" sz="2000" dirty="0" smtClean="0"/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Algorithms and Data Structures in Python 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2000" dirty="0" smtClean="0"/>
              <a:t>Introduction </a:t>
            </a:r>
            <a:r>
              <a:rPr lang="en-US" sz="2000" dirty="0"/>
              <a:t>to Collections &amp; Generics in </a:t>
            </a:r>
            <a:r>
              <a:rPr lang="en-US" sz="2000" dirty="0" smtClean="0"/>
              <a:t>Java</a:t>
            </a:r>
            <a:endParaRPr lang="hu-HU" sz="2000" dirty="0" smtClean="0"/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Multithreading and Parallel Computing in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Java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Java EE with </a:t>
            </a:r>
            <a:r>
              <a:rPr lang="en-US" sz="2000" dirty="0" err="1"/>
              <a:t>Vaadin</a:t>
            </a:r>
            <a:r>
              <a:rPr lang="en-US" sz="2000" dirty="0"/>
              <a:t>, Spring Boot and </a:t>
            </a:r>
            <a:r>
              <a:rPr lang="en-US" sz="2000" dirty="0" err="1" smtClean="0"/>
              <a:t>Mave</a:t>
            </a:r>
            <a:r>
              <a:rPr lang="hu-HU" sz="2000" dirty="0" smtClean="0"/>
              <a:t>n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Java SE Desktop Application with Swing, JPA and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Maven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Introduction to Numerical Data Structures in Java - Part I (+INTERVIEW QUESTIONS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Algorithms and Data Structures in Java - Part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II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hu-HU" sz="2000" dirty="0"/>
              <a:t>Advanced </a:t>
            </a:r>
            <a:r>
              <a:rPr lang="hu-HU" sz="2000" dirty="0" err="1"/>
              <a:t>Algorithms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Java </a:t>
            </a:r>
            <a:endParaRPr lang="hu-HU" sz="2000" dirty="0" smtClean="0"/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Artificial Intelligence I: Basics and Games in Java 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hu-HU" sz="2000" dirty="0" err="1"/>
              <a:t>Artificial</a:t>
            </a:r>
            <a:r>
              <a:rPr lang="hu-HU" sz="2000" dirty="0"/>
              <a:t> </a:t>
            </a:r>
            <a:r>
              <a:rPr lang="hu-HU" sz="2000" dirty="0" err="1"/>
              <a:t>Intelligence</a:t>
            </a:r>
            <a:r>
              <a:rPr lang="hu-HU" sz="2000" dirty="0"/>
              <a:t> II - </a:t>
            </a:r>
            <a:r>
              <a:rPr lang="hu-HU" sz="2000" dirty="0" err="1"/>
              <a:t>Neural</a:t>
            </a:r>
            <a:r>
              <a:rPr lang="hu-HU" sz="2000" dirty="0"/>
              <a:t> </a:t>
            </a:r>
            <a:r>
              <a:rPr lang="hu-HU" sz="2000" dirty="0" err="1"/>
              <a:t>Networks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smtClean="0"/>
              <a:t>Java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Artificial Intelligence III - Deep Learning in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Java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Algorithmic Problems in Java (+INTERVIEW QUESTIONS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Learn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Blockchain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Technology &amp;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Cryptocurrency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Java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hu-HU" sz="2000" dirty="0" err="1"/>
              <a:t>Face</a:t>
            </a:r>
            <a:r>
              <a:rPr lang="hu-HU" sz="2000" dirty="0"/>
              <a:t> </a:t>
            </a:r>
            <a:r>
              <a:rPr lang="hu-HU" sz="2000" dirty="0" err="1"/>
              <a:t>Detection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smtClean="0"/>
              <a:t>Java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Basics of Software Architecture &amp; Design Patterns in Java</a:t>
            </a:r>
            <a:endParaRPr lang="hu-HU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2000" dirty="0"/>
              <a:t>Introduction to SQL and </a:t>
            </a:r>
            <a:r>
              <a:rPr lang="en-US" sz="2000" dirty="0" smtClean="0"/>
              <a:t>MySQL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38167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12" grpId="0"/>
      <p:bldP spid="9" grpId="0"/>
      <p:bldP spid="10" grpId="0"/>
      <p:bldP spid="8" grpId="0"/>
      <p:bldP spid="11" grpId="0"/>
      <p:bldP spid="5" grpId="0"/>
      <p:bldP spid="2" grpId="0"/>
      <p:bldP spid="4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10089</TotalTime>
  <Words>358</Words>
  <Application>Microsoft Office PowerPoint</Application>
  <PresentationFormat>Szélesvásznú</PresentationFormat>
  <Paragraphs>40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Epilogue &amp; Recommendations</vt:lpstr>
      <vt:lpstr>Epilogue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434</cp:revision>
  <dcterms:created xsi:type="dcterms:W3CDTF">2019-02-12T21:35:40Z</dcterms:created>
  <dcterms:modified xsi:type="dcterms:W3CDTF">2019-09-22T10:08:55Z</dcterms:modified>
</cp:coreProperties>
</file>