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8"/>
  </p:notesMasterIdLst>
  <p:sldIdLst>
    <p:sldId id="256" r:id="rId2"/>
    <p:sldId id="257" r:id="rId3"/>
    <p:sldId id="258" r:id="rId4"/>
    <p:sldId id="272" r:id="rId5"/>
    <p:sldId id="259" r:id="rId6"/>
    <p:sldId id="265" r:id="rId7"/>
    <p:sldId id="260" r:id="rId8"/>
    <p:sldId id="261" r:id="rId9"/>
    <p:sldId id="266" r:id="rId10"/>
    <p:sldId id="271" r:id="rId11"/>
    <p:sldId id="262" r:id="rId12"/>
    <p:sldId id="263" r:id="rId13"/>
    <p:sldId id="267" r:id="rId14"/>
    <p:sldId id="268" r:id="rId15"/>
    <p:sldId id="264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4"/>
    <p:restoredTop sz="94556"/>
  </p:normalViewPr>
  <p:slideViewPr>
    <p:cSldViewPr snapToGrid="0">
      <p:cViewPr>
        <p:scale>
          <a:sx n="65" d="100"/>
          <a:sy n="65" d="100"/>
        </p:scale>
        <p:origin x="7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4C706D-89BB-4D3A-A49F-E8B34223FC1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7EF59F7-FB25-4044-AD69-ABD12ABE15F0}">
      <dgm:prSet/>
      <dgm:spPr/>
      <dgm:t>
        <a:bodyPr/>
        <a:lstStyle/>
        <a:p>
          <a:r>
            <a:rPr lang="en-US" baseline="0"/>
            <a:t>Created a landing page for GOALS user experience</a:t>
          </a:r>
          <a:endParaRPr lang="en-US"/>
        </a:p>
      </dgm:t>
    </dgm:pt>
    <dgm:pt modelId="{66564CBD-5DE9-4CA2-B4E1-01C2475A7CF0}" type="parTrans" cxnId="{2A78377C-AC5B-4BDB-95F6-9E3DB48BB177}">
      <dgm:prSet/>
      <dgm:spPr/>
      <dgm:t>
        <a:bodyPr/>
        <a:lstStyle/>
        <a:p>
          <a:endParaRPr lang="en-US"/>
        </a:p>
      </dgm:t>
    </dgm:pt>
    <dgm:pt modelId="{AD8D3AA0-5C1B-4FD5-B051-E9E03408937E}" type="sibTrans" cxnId="{2A78377C-AC5B-4BDB-95F6-9E3DB48BB177}">
      <dgm:prSet/>
      <dgm:spPr/>
      <dgm:t>
        <a:bodyPr/>
        <a:lstStyle/>
        <a:p>
          <a:endParaRPr lang="en-US"/>
        </a:p>
      </dgm:t>
    </dgm:pt>
    <dgm:pt modelId="{4A35ED71-19F7-48C4-95DC-BD83A727D98D}">
      <dgm:prSet/>
      <dgm:spPr/>
      <dgm:t>
        <a:bodyPr/>
        <a:lstStyle/>
        <a:p>
          <a:r>
            <a:rPr lang="en-US" baseline="0"/>
            <a:t>Designed for assisting with planning football 5 a side tournaments</a:t>
          </a:r>
          <a:endParaRPr lang="en-US"/>
        </a:p>
      </dgm:t>
    </dgm:pt>
    <dgm:pt modelId="{5BE3003C-5633-40A3-ABCC-502A48654BC3}" type="parTrans" cxnId="{27DD477F-12C0-4CA0-B71C-D131396F35E8}">
      <dgm:prSet/>
      <dgm:spPr/>
      <dgm:t>
        <a:bodyPr/>
        <a:lstStyle/>
        <a:p>
          <a:endParaRPr lang="en-US"/>
        </a:p>
      </dgm:t>
    </dgm:pt>
    <dgm:pt modelId="{45849E3E-CF91-4E5E-A060-83CC1C381AC0}" type="sibTrans" cxnId="{27DD477F-12C0-4CA0-B71C-D131396F35E8}">
      <dgm:prSet/>
      <dgm:spPr/>
      <dgm:t>
        <a:bodyPr/>
        <a:lstStyle/>
        <a:p>
          <a:endParaRPr lang="en-US"/>
        </a:p>
      </dgm:t>
    </dgm:pt>
    <dgm:pt modelId="{39E27B4B-393E-4801-B3C0-AF897EE509AF}">
      <dgm:prSet/>
      <dgm:spPr/>
      <dgm:t>
        <a:bodyPr/>
        <a:lstStyle/>
        <a:p>
          <a:r>
            <a:rPr lang="en-US" baseline="0"/>
            <a:t>Users can submit a form, adding team name and player’s details</a:t>
          </a:r>
          <a:endParaRPr lang="en-US"/>
        </a:p>
      </dgm:t>
    </dgm:pt>
    <dgm:pt modelId="{CFB3D491-0746-489A-A2F9-43CD9390FB40}" type="parTrans" cxnId="{89692B41-FC02-4AC7-82F8-45A5F4ED2564}">
      <dgm:prSet/>
      <dgm:spPr/>
      <dgm:t>
        <a:bodyPr/>
        <a:lstStyle/>
        <a:p>
          <a:endParaRPr lang="en-US"/>
        </a:p>
      </dgm:t>
    </dgm:pt>
    <dgm:pt modelId="{6BC2E79F-D36C-4450-8090-D83A7D657710}" type="sibTrans" cxnId="{89692B41-FC02-4AC7-82F8-45A5F4ED2564}">
      <dgm:prSet/>
      <dgm:spPr/>
      <dgm:t>
        <a:bodyPr/>
        <a:lstStyle/>
        <a:p>
          <a:endParaRPr lang="en-US"/>
        </a:p>
      </dgm:t>
    </dgm:pt>
    <dgm:pt modelId="{1D5BF167-7090-44A4-85E8-EC9341D3AD43}">
      <dgm:prSet/>
      <dgm:spPr/>
      <dgm:t>
        <a:bodyPr/>
        <a:lstStyle/>
        <a:p>
          <a:r>
            <a:rPr lang="en-US" baseline="0"/>
            <a:t>User can create, edit, update and delete entries</a:t>
          </a:r>
          <a:endParaRPr lang="en-US"/>
        </a:p>
      </dgm:t>
    </dgm:pt>
    <dgm:pt modelId="{768A0379-4A57-4EB9-B5A7-22A6384C673F}" type="parTrans" cxnId="{41B4D19E-C2A6-4534-A1C2-87BD8A41F53E}">
      <dgm:prSet/>
      <dgm:spPr/>
      <dgm:t>
        <a:bodyPr/>
        <a:lstStyle/>
        <a:p>
          <a:endParaRPr lang="en-US"/>
        </a:p>
      </dgm:t>
    </dgm:pt>
    <dgm:pt modelId="{17F348FA-96ED-4F54-8145-86B74ADC60C7}" type="sibTrans" cxnId="{41B4D19E-C2A6-4534-A1C2-87BD8A41F53E}">
      <dgm:prSet/>
      <dgm:spPr/>
      <dgm:t>
        <a:bodyPr/>
        <a:lstStyle/>
        <a:p>
          <a:endParaRPr lang="en-US"/>
        </a:p>
      </dgm:t>
    </dgm:pt>
    <dgm:pt modelId="{E9F327F0-2C40-41D7-A976-D5379B9E560E}" type="pres">
      <dgm:prSet presAssocID="{F54C706D-89BB-4D3A-A49F-E8B34223FC14}" presName="root" presStyleCnt="0">
        <dgm:presLayoutVars>
          <dgm:dir/>
          <dgm:resizeHandles val="exact"/>
        </dgm:presLayoutVars>
      </dgm:prSet>
      <dgm:spPr/>
    </dgm:pt>
    <dgm:pt modelId="{A6BDAB7A-4262-48BF-96AB-606083B9B5DF}" type="pres">
      <dgm:prSet presAssocID="{F54C706D-89BB-4D3A-A49F-E8B34223FC14}" presName="container" presStyleCnt="0">
        <dgm:presLayoutVars>
          <dgm:dir/>
          <dgm:resizeHandles val="exact"/>
        </dgm:presLayoutVars>
      </dgm:prSet>
      <dgm:spPr/>
    </dgm:pt>
    <dgm:pt modelId="{56B61806-ADD2-4909-BF74-1121F5150861}" type="pres">
      <dgm:prSet presAssocID="{C7EF59F7-FB25-4044-AD69-ABD12ABE15F0}" presName="compNode" presStyleCnt="0"/>
      <dgm:spPr/>
    </dgm:pt>
    <dgm:pt modelId="{FE38BED0-8158-4644-9711-D4691D73A769}" type="pres">
      <dgm:prSet presAssocID="{C7EF59F7-FB25-4044-AD69-ABD12ABE15F0}" presName="iconBgRect" presStyleLbl="bgShp" presStyleIdx="0" presStyleCnt="4"/>
      <dgm:spPr/>
    </dgm:pt>
    <dgm:pt modelId="{BF4F7CEB-5CE2-4B6E-A749-E3A95EC1BB20}" type="pres">
      <dgm:prSet presAssocID="{C7EF59F7-FB25-4044-AD69-ABD12ABE15F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7061F17B-05E6-448A-9137-5D30243418D6}" type="pres">
      <dgm:prSet presAssocID="{C7EF59F7-FB25-4044-AD69-ABD12ABE15F0}" presName="spaceRect" presStyleCnt="0"/>
      <dgm:spPr/>
    </dgm:pt>
    <dgm:pt modelId="{23084BF5-0EC6-4FED-8574-8D0DEFA2ECD3}" type="pres">
      <dgm:prSet presAssocID="{C7EF59F7-FB25-4044-AD69-ABD12ABE15F0}" presName="textRect" presStyleLbl="revTx" presStyleIdx="0" presStyleCnt="4">
        <dgm:presLayoutVars>
          <dgm:chMax val="1"/>
          <dgm:chPref val="1"/>
        </dgm:presLayoutVars>
      </dgm:prSet>
      <dgm:spPr/>
    </dgm:pt>
    <dgm:pt modelId="{21E29E48-44DE-452E-846A-927BBAEF22D3}" type="pres">
      <dgm:prSet presAssocID="{AD8D3AA0-5C1B-4FD5-B051-E9E03408937E}" presName="sibTrans" presStyleLbl="sibTrans2D1" presStyleIdx="0" presStyleCnt="0"/>
      <dgm:spPr/>
    </dgm:pt>
    <dgm:pt modelId="{F6C6E9A4-623D-4DFD-A995-9AE7FE38C458}" type="pres">
      <dgm:prSet presAssocID="{4A35ED71-19F7-48C4-95DC-BD83A727D98D}" presName="compNode" presStyleCnt="0"/>
      <dgm:spPr/>
    </dgm:pt>
    <dgm:pt modelId="{E9E70CB4-BBFF-4436-B780-9EC75F5E9EC6}" type="pres">
      <dgm:prSet presAssocID="{4A35ED71-19F7-48C4-95DC-BD83A727D98D}" presName="iconBgRect" presStyleLbl="bgShp" presStyleIdx="1" presStyleCnt="4"/>
      <dgm:spPr/>
    </dgm:pt>
    <dgm:pt modelId="{25FCCAA4-02E8-4D4F-AB10-9043212B1D1D}" type="pres">
      <dgm:prSet presAssocID="{4A35ED71-19F7-48C4-95DC-BD83A727D98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ball"/>
        </a:ext>
      </dgm:extLst>
    </dgm:pt>
    <dgm:pt modelId="{58FD7165-E772-4E0B-AED6-917073A7193D}" type="pres">
      <dgm:prSet presAssocID="{4A35ED71-19F7-48C4-95DC-BD83A727D98D}" presName="spaceRect" presStyleCnt="0"/>
      <dgm:spPr/>
    </dgm:pt>
    <dgm:pt modelId="{823A6215-AB6D-41D0-BFF1-EA38E1484A14}" type="pres">
      <dgm:prSet presAssocID="{4A35ED71-19F7-48C4-95DC-BD83A727D98D}" presName="textRect" presStyleLbl="revTx" presStyleIdx="1" presStyleCnt="4">
        <dgm:presLayoutVars>
          <dgm:chMax val="1"/>
          <dgm:chPref val="1"/>
        </dgm:presLayoutVars>
      </dgm:prSet>
      <dgm:spPr/>
    </dgm:pt>
    <dgm:pt modelId="{A22F7646-41DE-4325-A297-BA13511DDD38}" type="pres">
      <dgm:prSet presAssocID="{45849E3E-CF91-4E5E-A060-83CC1C381AC0}" presName="sibTrans" presStyleLbl="sibTrans2D1" presStyleIdx="0" presStyleCnt="0"/>
      <dgm:spPr/>
    </dgm:pt>
    <dgm:pt modelId="{C3F5883F-5F45-49A1-8DA6-DA84203BB733}" type="pres">
      <dgm:prSet presAssocID="{39E27B4B-393E-4801-B3C0-AF897EE509AF}" presName="compNode" presStyleCnt="0"/>
      <dgm:spPr/>
    </dgm:pt>
    <dgm:pt modelId="{DEFFE0D3-30D6-4938-97B9-EECF902A8F0E}" type="pres">
      <dgm:prSet presAssocID="{39E27B4B-393E-4801-B3C0-AF897EE509AF}" presName="iconBgRect" presStyleLbl="bgShp" presStyleIdx="2" presStyleCnt="4"/>
      <dgm:spPr/>
    </dgm:pt>
    <dgm:pt modelId="{D031D4F0-E303-40DB-9595-7DCC98C49010}" type="pres">
      <dgm:prSet presAssocID="{39E27B4B-393E-4801-B3C0-AF897EE509A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6899F58-2DE6-481C-AFE9-8F3429AF960D}" type="pres">
      <dgm:prSet presAssocID="{39E27B4B-393E-4801-B3C0-AF897EE509AF}" presName="spaceRect" presStyleCnt="0"/>
      <dgm:spPr/>
    </dgm:pt>
    <dgm:pt modelId="{7CE08991-442D-4BC9-87FC-E8FF3E58DE7D}" type="pres">
      <dgm:prSet presAssocID="{39E27B4B-393E-4801-B3C0-AF897EE509AF}" presName="textRect" presStyleLbl="revTx" presStyleIdx="2" presStyleCnt="4">
        <dgm:presLayoutVars>
          <dgm:chMax val="1"/>
          <dgm:chPref val="1"/>
        </dgm:presLayoutVars>
      </dgm:prSet>
      <dgm:spPr/>
    </dgm:pt>
    <dgm:pt modelId="{FBA8D7FB-0F56-4893-9CF4-3A3225AD98A2}" type="pres">
      <dgm:prSet presAssocID="{6BC2E79F-D36C-4450-8090-D83A7D657710}" presName="sibTrans" presStyleLbl="sibTrans2D1" presStyleIdx="0" presStyleCnt="0"/>
      <dgm:spPr/>
    </dgm:pt>
    <dgm:pt modelId="{186C3C2B-390B-4870-8CC8-C035E507043A}" type="pres">
      <dgm:prSet presAssocID="{1D5BF167-7090-44A4-85E8-EC9341D3AD43}" presName="compNode" presStyleCnt="0"/>
      <dgm:spPr/>
    </dgm:pt>
    <dgm:pt modelId="{8FF07CA3-B6F7-482D-AA65-A7FDCE34D976}" type="pres">
      <dgm:prSet presAssocID="{1D5BF167-7090-44A4-85E8-EC9341D3AD43}" presName="iconBgRect" presStyleLbl="bgShp" presStyleIdx="3" presStyleCnt="4"/>
      <dgm:spPr/>
    </dgm:pt>
    <dgm:pt modelId="{492694F0-1853-42DA-BD88-A6A4F2737F2D}" type="pres">
      <dgm:prSet presAssocID="{1D5BF167-7090-44A4-85E8-EC9341D3AD4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6EFBCB82-A647-40E6-A590-C404122126B9}" type="pres">
      <dgm:prSet presAssocID="{1D5BF167-7090-44A4-85E8-EC9341D3AD43}" presName="spaceRect" presStyleCnt="0"/>
      <dgm:spPr/>
    </dgm:pt>
    <dgm:pt modelId="{E36E552C-4AF0-46F4-96E3-32C5FFA47975}" type="pres">
      <dgm:prSet presAssocID="{1D5BF167-7090-44A4-85E8-EC9341D3AD4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00ACA0A-D932-4496-BE0C-369F2AAE3458}" type="presOf" srcId="{4A35ED71-19F7-48C4-95DC-BD83A727D98D}" destId="{823A6215-AB6D-41D0-BFF1-EA38E1484A14}" srcOrd="0" destOrd="0" presId="urn:microsoft.com/office/officeart/2018/2/layout/IconCircleList"/>
    <dgm:cxn modelId="{2D2CE933-E747-4CD2-BB63-32E4AAFE273F}" type="presOf" srcId="{45849E3E-CF91-4E5E-A060-83CC1C381AC0}" destId="{A22F7646-41DE-4325-A297-BA13511DDD38}" srcOrd="0" destOrd="0" presId="urn:microsoft.com/office/officeart/2018/2/layout/IconCircleList"/>
    <dgm:cxn modelId="{5EAC0E36-FAAD-4872-9507-9D594447F6A2}" type="presOf" srcId="{F54C706D-89BB-4D3A-A49F-E8B34223FC14}" destId="{E9F327F0-2C40-41D7-A976-D5379B9E560E}" srcOrd="0" destOrd="0" presId="urn:microsoft.com/office/officeart/2018/2/layout/IconCircleList"/>
    <dgm:cxn modelId="{89692B41-FC02-4AC7-82F8-45A5F4ED2564}" srcId="{F54C706D-89BB-4D3A-A49F-E8B34223FC14}" destId="{39E27B4B-393E-4801-B3C0-AF897EE509AF}" srcOrd="2" destOrd="0" parTransId="{CFB3D491-0746-489A-A2F9-43CD9390FB40}" sibTransId="{6BC2E79F-D36C-4450-8090-D83A7D657710}"/>
    <dgm:cxn modelId="{2A78377C-AC5B-4BDB-95F6-9E3DB48BB177}" srcId="{F54C706D-89BB-4D3A-A49F-E8B34223FC14}" destId="{C7EF59F7-FB25-4044-AD69-ABD12ABE15F0}" srcOrd="0" destOrd="0" parTransId="{66564CBD-5DE9-4CA2-B4E1-01C2475A7CF0}" sibTransId="{AD8D3AA0-5C1B-4FD5-B051-E9E03408937E}"/>
    <dgm:cxn modelId="{27DD477F-12C0-4CA0-B71C-D131396F35E8}" srcId="{F54C706D-89BB-4D3A-A49F-E8B34223FC14}" destId="{4A35ED71-19F7-48C4-95DC-BD83A727D98D}" srcOrd="1" destOrd="0" parTransId="{5BE3003C-5633-40A3-ABCC-502A48654BC3}" sibTransId="{45849E3E-CF91-4E5E-A060-83CC1C381AC0}"/>
    <dgm:cxn modelId="{C1A48B9A-6E11-401D-ABE3-FBD452793230}" type="presOf" srcId="{6BC2E79F-D36C-4450-8090-D83A7D657710}" destId="{FBA8D7FB-0F56-4893-9CF4-3A3225AD98A2}" srcOrd="0" destOrd="0" presId="urn:microsoft.com/office/officeart/2018/2/layout/IconCircleList"/>
    <dgm:cxn modelId="{41B4D19E-C2A6-4534-A1C2-87BD8A41F53E}" srcId="{F54C706D-89BB-4D3A-A49F-E8B34223FC14}" destId="{1D5BF167-7090-44A4-85E8-EC9341D3AD43}" srcOrd="3" destOrd="0" parTransId="{768A0379-4A57-4EB9-B5A7-22A6384C673F}" sibTransId="{17F348FA-96ED-4F54-8145-86B74ADC60C7}"/>
    <dgm:cxn modelId="{8AEA22BC-A708-420F-B2BB-B43F4CDA3F4B}" type="presOf" srcId="{1D5BF167-7090-44A4-85E8-EC9341D3AD43}" destId="{E36E552C-4AF0-46F4-96E3-32C5FFA47975}" srcOrd="0" destOrd="0" presId="urn:microsoft.com/office/officeart/2018/2/layout/IconCircleList"/>
    <dgm:cxn modelId="{96EA41C7-716D-4750-BD00-A90382A3DAC0}" type="presOf" srcId="{39E27B4B-393E-4801-B3C0-AF897EE509AF}" destId="{7CE08991-442D-4BC9-87FC-E8FF3E58DE7D}" srcOrd="0" destOrd="0" presId="urn:microsoft.com/office/officeart/2018/2/layout/IconCircleList"/>
    <dgm:cxn modelId="{D46FA7DC-2E59-4DAE-A2F5-B211DC52CFD0}" type="presOf" srcId="{C7EF59F7-FB25-4044-AD69-ABD12ABE15F0}" destId="{23084BF5-0EC6-4FED-8574-8D0DEFA2ECD3}" srcOrd="0" destOrd="0" presId="urn:microsoft.com/office/officeart/2018/2/layout/IconCircleList"/>
    <dgm:cxn modelId="{493B71EA-5C0B-4B51-8AC5-97E5F500B7D8}" type="presOf" srcId="{AD8D3AA0-5C1B-4FD5-B051-E9E03408937E}" destId="{21E29E48-44DE-452E-846A-927BBAEF22D3}" srcOrd="0" destOrd="0" presId="urn:microsoft.com/office/officeart/2018/2/layout/IconCircleList"/>
    <dgm:cxn modelId="{1FA74446-EB02-4F7E-B185-2CFC79E7232B}" type="presParOf" srcId="{E9F327F0-2C40-41D7-A976-D5379B9E560E}" destId="{A6BDAB7A-4262-48BF-96AB-606083B9B5DF}" srcOrd="0" destOrd="0" presId="urn:microsoft.com/office/officeart/2018/2/layout/IconCircleList"/>
    <dgm:cxn modelId="{B79F045E-8FDF-4030-9FBD-BF5C02484FE8}" type="presParOf" srcId="{A6BDAB7A-4262-48BF-96AB-606083B9B5DF}" destId="{56B61806-ADD2-4909-BF74-1121F5150861}" srcOrd="0" destOrd="0" presId="urn:microsoft.com/office/officeart/2018/2/layout/IconCircleList"/>
    <dgm:cxn modelId="{FCBD4C8D-FD98-4ADB-938F-3576C5017703}" type="presParOf" srcId="{56B61806-ADD2-4909-BF74-1121F5150861}" destId="{FE38BED0-8158-4644-9711-D4691D73A769}" srcOrd="0" destOrd="0" presId="urn:microsoft.com/office/officeart/2018/2/layout/IconCircleList"/>
    <dgm:cxn modelId="{187D48CA-C78D-4C45-919E-4E236B2C1A00}" type="presParOf" srcId="{56B61806-ADD2-4909-BF74-1121F5150861}" destId="{BF4F7CEB-5CE2-4B6E-A749-E3A95EC1BB20}" srcOrd="1" destOrd="0" presId="urn:microsoft.com/office/officeart/2018/2/layout/IconCircleList"/>
    <dgm:cxn modelId="{976F5A51-D491-4E32-B972-9314CA400891}" type="presParOf" srcId="{56B61806-ADD2-4909-BF74-1121F5150861}" destId="{7061F17B-05E6-448A-9137-5D30243418D6}" srcOrd="2" destOrd="0" presId="urn:microsoft.com/office/officeart/2018/2/layout/IconCircleList"/>
    <dgm:cxn modelId="{CF2D7A14-06FF-41CF-B716-BAE50FD783A5}" type="presParOf" srcId="{56B61806-ADD2-4909-BF74-1121F5150861}" destId="{23084BF5-0EC6-4FED-8574-8D0DEFA2ECD3}" srcOrd="3" destOrd="0" presId="urn:microsoft.com/office/officeart/2018/2/layout/IconCircleList"/>
    <dgm:cxn modelId="{5BE51BC7-E6D6-4E71-B3B2-0218FD3C7FC0}" type="presParOf" srcId="{A6BDAB7A-4262-48BF-96AB-606083B9B5DF}" destId="{21E29E48-44DE-452E-846A-927BBAEF22D3}" srcOrd="1" destOrd="0" presId="urn:microsoft.com/office/officeart/2018/2/layout/IconCircleList"/>
    <dgm:cxn modelId="{59352BC3-E42A-4A75-B2D9-DD4EB296F589}" type="presParOf" srcId="{A6BDAB7A-4262-48BF-96AB-606083B9B5DF}" destId="{F6C6E9A4-623D-4DFD-A995-9AE7FE38C458}" srcOrd="2" destOrd="0" presId="urn:microsoft.com/office/officeart/2018/2/layout/IconCircleList"/>
    <dgm:cxn modelId="{F30072BD-11E8-4E9D-B761-DF4E8E0D76F5}" type="presParOf" srcId="{F6C6E9A4-623D-4DFD-A995-9AE7FE38C458}" destId="{E9E70CB4-BBFF-4436-B780-9EC75F5E9EC6}" srcOrd="0" destOrd="0" presId="urn:microsoft.com/office/officeart/2018/2/layout/IconCircleList"/>
    <dgm:cxn modelId="{34179042-9AE3-41E3-A57B-8F26AD6BB2A4}" type="presParOf" srcId="{F6C6E9A4-623D-4DFD-A995-9AE7FE38C458}" destId="{25FCCAA4-02E8-4D4F-AB10-9043212B1D1D}" srcOrd="1" destOrd="0" presId="urn:microsoft.com/office/officeart/2018/2/layout/IconCircleList"/>
    <dgm:cxn modelId="{5ABEDC31-0508-454F-8295-BCE6F208FE21}" type="presParOf" srcId="{F6C6E9A4-623D-4DFD-A995-9AE7FE38C458}" destId="{58FD7165-E772-4E0B-AED6-917073A7193D}" srcOrd="2" destOrd="0" presId="urn:microsoft.com/office/officeart/2018/2/layout/IconCircleList"/>
    <dgm:cxn modelId="{56ABB70A-7135-440B-9EA9-497FEE520048}" type="presParOf" srcId="{F6C6E9A4-623D-4DFD-A995-9AE7FE38C458}" destId="{823A6215-AB6D-41D0-BFF1-EA38E1484A14}" srcOrd="3" destOrd="0" presId="urn:microsoft.com/office/officeart/2018/2/layout/IconCircleList"/>
    <dgm:cxn modelId="{7496929B-D25F-479E-8CFB-F64A6E6F4CC2}" type="presParOf" srcId="{A6BDAB7A-4262-48BF-96AB-606083B9B5DF}" destId="{A22F7646-41DE-4325-A297-BA13511DDD38}" srcOrd="3" destOrd="0" presId="urn:microsoft.com/office/officeart/2018/2/layout/IconCircleList"/>
    <dgm:cxn modelId="{B6E2984F-F750-4A9A-B786-F0230C808561}" type="presParOf" srcId="{A6BDAB7A-4262-48BF-96AB-606083B9B5DF}" destId="{C3F5883F-5F45-49A1-8DA6-DA84203BB733}" srcOrd="4" destOrd="0" presId="urn:microsoft.com/office/officeart/2018/2/layout/IconCircleList"/>
    <dgm:cxn modelId="{181E09FC-456B-46D6-96CB-798A5884DC09}" type="presParOf" srcId="{C3F5883F-5F45-49A1-8DA6-DA84203BB733}" destId="{DEFFE0D3-30D6-4938-97B9-EECF902A8F0E}" srcOrd="0" destOrd="0" presId="urn:microsoft.com/office/officeart/2018/2/layout/IconCircleList"/>
    <dgm:cxn modelId="{6DED0061-5272-42A5-BC6C-11B3420DA527}" type="presParOf" srcId="{C3F5883F-5F45-49A1-8DA6-DA84203BB733}" destId="{D031D4F0-E303-40DB-9595-7DCC98C49010}" srcOrd="1" destOrd="0" presId="urn:microsoft.com/office/officeart/2018/2/layout/IconCircleList"/>
    <dgm:cxn modelId="{F5F7ADD4-2B59-40E1-A810-897FD67ECD23}" type="presParOf" srcId="{C3F5883F-5F45-49A1-8DA6-DA84203BB733}" destId="{26899F58-2DE6-481C-AFE9-8F3429AF960D}" srcOrd="2" destOrd="0" presId="urn:microsoft.com/office/officeart/2018/2/layout/IconCircleList"/>
    <dgm:cxn modelId="{53401AFC-3230-4206-B381-F88233DBBB11}" type="presParOf" srcId="{C3F5883F-5F45-49A1-8DA6-DA84203BB733}" destId="{7CE08991-442D-4BC9-87FC-E8FF3E58DE7D}" srcOrd="3" destOrd="0" presId="urn:microsoft.com/office/officeart/2018/2/layout/IconCircleList"/>
    <dgm:cxn modelId="{2A0F5AFF-A108-40D1-B25F-494F8998449D}" type="presParOf" srcId="{A6BDAB7A-4262-48BF-96AB-606083B9B5DF}" destId="{FBA8D7FB-0F56-4893-9CF4-3A3225AD98A2}" srcOrd="5" destOrd="0" presId="urn:microsoft.com/office/officeart/2018/2/layout/IconCircleList"/>
    <dgm:cxn modelId="{E542EC83-0F13-4200-A0D1-F4D44A860C5D}" type="presParOf" srcId="{A6BDAB7A-4262-48BF-96AB-606083B9B5DF}" destId="{186C3C2B-390B-4870-8CC8-C035E507043A}" srcOrd="6" destOrd="0" presId="urn:microsoft.com/office/officeart/2018/2/layout/IconCircleList"/>
    <dgm:cxn modelId="{07E237B1-38D2-4258-9416-F05FE7BD1DBD}" type="presParOf" srcId="{186C3C2B-390B-4870-8CC8-C035E507043A}" destId="{8FF07CA3-B6F7-482D-AA65-A7FDCE34D976}" srcOrd="0" destOrd="0" presId="urn:microsoft.com/office/officeart/2018/2/layout/IconCircleList"/>
    <dgm:cxn modelId="{AB1E8211-11CF-45A4-B540-273C64E1503B}" type="presParOf" srcId="{186C3C2B-390B-4870-8CC8-C035E507043A}" destId="{492694F0-1853-42DA-BD88-A6A4F2737F2D}" srcOrd="1" destOrd="0" presId="urn:microsoft.com/office/officeart/2018/2/layout/IconCircleList"/>
    <dgm:cxn modelId="{23EB40C7-1A6B-4B11-9D3B-C7D5B3ABA0BC}" type="presParOf" srcId="{186C3C2B-390B-4870-8CC8-C035E507043A}" destId="{6EFBCB82-A647-40E6-A590-C404122126B9}" srcOrd="2" destOrd="0" presId="urn:microsoft.com/office/officeart/2018/2/layout/IconCircleList"/>
    <dgm:cxn modelId="{2BBE197E-254C-4010-81CB-276A200662C3}" type="presParOf" srcId="{186C3C2B-390B-4870-8CC8-C035E507043A}" destId="{E36E552C-4AF0-46F4-96E3-32C5FFA4797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8BED0-8158-4644-9711-D4691D73A769}">
      <dsp:nvSpPr>
        <dsp:cNvPr id="0" name=""/>
        <dsp:cNvSpPr/>
      </dsp:nvSpPr>
      <dsp:spPr>
        <a:xfrm>
          <a:off x="259433" y="261772"/>
          <a:ext cx="1360223" cy="13602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F7CEB-5CE2-4B6E-A749-E3A95EC1BB20}">
      <dsp:nvSpPr>
        <dsp:cNvPr id="0" name=""/>
        <dsp:cNvSpPr/>
      </dsp:nvSpPr>
      <dsp:spPr>
        <a:xfrm>
          <a:off x="545080" y="547419"/>
          <a:ext cx="788929" cy="788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84BF5-0EC6-4FED-8574-8D0DEFA2ECD3}">
      <dsp:nvSpPr>
        <dsp:cNvPr id="0" name=""/>
        <dsp:cNvSpPr/>
      </dsp:nvSpPr>
      <dsp:spPr>
        <a:xfrm>
          <a:off x="1911133" y="261772"/>
          <a:ext cx="3206241" cy="1360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Created a landing page for GOALS user experience</a:t>
          </a:r>
          <a:endParaRPr lang="en-US" sz="2400" kern="1200"/>
        </a:p>
      </dsp:txBody>
      <dsp:txXfrm>
        <a:off x="1911133" y="261772"/>
        <a:ext cx="3206241" cy="1360223"/>
      </dsp:txXfrm>
    </dsp:sp>
    <dsp:sp modelId="{E9E70CB4-BBFF-4436-B780-9EC75F5E9EC6}">
      <dsp:nvSpPr>
        <dsp:cNvPr id="0" name=""/>
        <dsp:cNvSpPr/>
      </dsp:nvSpPr>
      <dsp:spPr>
        <a:xfrm>
          <a:off x="5676038" y="261772"/>
          <a:ext cx="1360223" cy="136022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FCCAA4-02E8-4D4F-AB10-9043212B1D1D}">
      <dsp:nvSpPr>
        <dsp:cNvPr id="0" name=""/>
        <dsp:cNvSpPr/>
      </dsp:nvSpPr>
      <dsp:spPr>
        <a:xfrm>
          <a:off x="5961685" y="547419"/>
          <a:ext cx="788929" cy="788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3A6215-AB6D-41D0-BFF1-EA38E1484A14}">
      <dsp:nvSpPr>
        <dsp:cNvPr id="0" name=""/>
        <dsp:cNvSpPr/>
      </dsp:nvSpPr>
      <dsp:spPr>
        <a:xfrm>
          <a:off x="7327738" y="261772"/>
          <a:ext cx="3206241" cy="1360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Designed for assisting with planning football 5 a side tournaments</a:t>
          </a:r>
          <a:endParaRPr lang="en-US" sz="2400" kern="1200"/>
        </a:p>
      </dsp:txBody>
      <dsp:txXfrm>
        <a:off x="7327738" y="261772"/>
        <a:ext cx="3206241" cy="1360223"/>
      </dsp:txXfrm>
    </dsp:sp>
    <dsp:sp modelId="{DEFFE0D3-30D6-4938-97B9-EECF902A8F0E}">
      <dsp:nvSpPr>
        <dsp:cNvPr id="0" name=""/>
        <dsp:cNvSpPr/>
      </dsp:nvSpPr>
      <dsp:spPr>
        <a:xfrm>
          <a:off x="259433" y="2286428"/>
          <a:ext cx="1360223" cy="136022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31D4F0-E303-40DB-9595-7DCC98C49010}">
      <dsp:nvSpPr>
        <dsp:cNvPr id="0" name=""/>
        <dsp:cNvSpPr/>
      </dsp:nvSpPr>
      <dsp:spPr>
        <a:xfrm>
          <a:off x="545080" y="2572075"/>
          <a:ext cx="788929" cy="788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08991-442D-4BC9-87FC-E8FF3E58DE7D}">
      <dsp:nvSpPr>
        <dsp:cNvPr id="0" name=""/>
        <dsp:cNvSpPr/>
      </dsp:nvSpPr>
      <dsp:spPr>
        <a:xfrm>
          <a:off x="1911133" y="2286428"/>
          <a:ext cx="3206241" cy="1360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Users can submit a form, adding team name and player’s details</a:t>
          </a:r>
          <a:endParaRPr lang="en-US" sz="2400" kern="1200"/>
        </a:p>
      </dsp:txBody>
      <dsp:txXfrm>
        <a:off x="1911133" y="2286428"/>
        <a:ext cx="3206241" cy="1360223"/>
      </dsp:txXfrm>
    </dsp:sp>
    <dsp:sp modelId="{8FF07CA3-B6F7-482D-AA65-A7FDCE34D976}">
      <dsp:nvSpPr>
        <dsp:cNvPr id="0" name=""/>
        <dsp:cNvSpPr/>
      </dsp:nvSpPr>
      <dsp:spPr>
        <a:xfrm>
          <a:off x="5676038" y="2286428"/>
          <a:ext cx="1360223" cy="136022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694F0-1853-42DA-BD88-A6A4F2737F2D}">
      <dsp:nvSpPr>
        <dsp:cNvPr id="0" name=""/>
        <dsp:cNvSpPr/>
      </dsp:nvSpPr>
      <dsp:spPr>
        <a:xfrm>
          <a:off x="5961685" y="2572075"/>
          <a:ext cx="788929" cy="7889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E552C-4AF0-46F4-96E3-32C5FFA47975}">
      <dsp:nvSpPr>
        <dsp:cNvPr id="0" name=""/>
        <dsp:cNvSpPr/>
      </dsp:nvSpPr>
      <dsp:spPr>
        <a:xfrm>
          <a:off x="7327738" y="2286428"/>
          <a:ext cx="3206241" cy="1360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User can create, edit, update and delete entries</a:t>
          </a:r>
          <a:endParaRPr lang="en-US" sz="2400" kern="1200"/>
        </a:p>
      </dsp:txBody>
      <dsp:txXfrm>
        <a:off x="7327738" y="2286428"/>
        <a:ext cx="3206241" cy="1360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83FBC-7262-2C4C-AE9A-5A534EA33C3D}" type="datetimeFigureOut">
              <a:rPr lang="en-US" smtClean="0"/>
              <a:t>8/18/22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499B4-606A-EF43-9DB3-1F60475E7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70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risk assessment to highlight and mitigate possible risks.</a:t>
            </a:r>
          </a:p>
          <a:p>
            <a:r>
              <a:rPr lang="en-US" dirty="0"/>
              <a:t>Most influential risks: time constraint and failure of software development</a:t>
            </a:r>
          </a:p>
          <a:p>
            <a:r>
              <a:rPr lang="en-US" dirty="0"/>
              <a:t>Time constraint: First project, little to no experience with Jira and project management</a:t>
            </a:r>
          </a:p>
          <a:p>
            <a:r>
              <a:rPr lang="en-US" dirty="0"/>
              <a:t>Software development: lack of confidence with testing going in to project week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499B4-606A-EF43-9DB3-1F60475E70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10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FBM model was implemented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Version control was maintained throughout </a:t>
            </a:r>
          </a:p>
          <a:p>
            <a:pPr marL="171450" indent="-171450">
              <a:buFontTx/>
              <a:buChar char="-"/>
            </a:pPr>
            <a:r>
              <a:rPr lang="en-US" dirty="0"/>
              <a:t>Changes were committed and pushed regularly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499B4-606A-EF43-9DB3-1F60475E70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03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Planning and designing project</a:t>
            </a:r>
          </a:p>
          <a:p>
            <a:pPr>
              <a:buFontTx/>
              <a:buChar char="-"/>
            </a:pPr>
            <a:r>
              <a:rPr lang="en-US" dirty="0"/>
              <a:t>Workflow set 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499B4-606A-EF43-9DB3-1F60475E70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16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Focus on MVP tasks </a:t>
            </a:r>
          </a:p>
          <a:p>
            <a:pPr>
              <a:buFontTx/>
              <a:buChar char="-"/>
            </a:pPr>
            <a:r>
              <a:rPr lang="en-US" dirty="0"/>
              <a:t>API development</a:t>
            </a:r>
          </a:p>
          <a:p>
            <a:pPr>
              <a:buFontTx/>
              <a:buChar char="-"/>
            </a:pPr>
            <a:r>
              <a:rPr lang="en-US" dirty="0"/>
              <a:t>Main crud functionality</a:t>
            </a:r>
          </a:p>
          <a:p>
            <a:pPr>
              <a:buFontTx/>
              <a:buChar char="-"/>
            </a:pPr>
            <a:r>
              <a:rPr lang="en-US" dirty="0"/>
              <a:t>Front end development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499B4-606A-EF43-9DB3-1F60475E70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27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Integration and unit testing</a:t>
            </a:r>
          </a:p>
          <a:p>
            <a:r>
              <a:rPr lang="en-US" dirty="0"/>
              <a:t>Final documentation: diagrams, presentation</a:t>
            </a:r>
          </a:p>
          <a:p>
            <a:endParaRPr lang="en-US" dirty="0"/>
          </a:p>
          <a:p>
            <a:r>
              <a:rPr lang="en-US" dirty="0"/>
              <a:t>OPEN Jira Kanban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499B4-606A-EF43-9DB3-1F60475E70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30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499B4-606A-EF43-9DB3-1F60475E70F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C2EEF6F-69C3-D348-9D66-D86A75404E61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2D39F93-D86E-364F-8AF3-397EFCA3A3C6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201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EF6F-69C3-D348-9D66-D86A75404E61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F93-D86E-364F-8AF3-397EFCA3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2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EF6F-69C3-D348-9D66-D86A75404E61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F93-D86E-364F-8AF3-397EFCA3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89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EF6F-69C3-D348-9D66-D86A75404E61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F93-D86E-364F-8AF3-397EFCA3A3C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0977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EF6F-69C3-D348-9D66-D86A75404E61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F93-D86E-364F-8AF3-397EFCA3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16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EF6F-69C3-D348-9D66-D86A75404E61}" type="datetimeFigureOut">
              <a:rPr lang="en-US" smtClean="0"/>
              <a:t>8/18/22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F93-D86E-364F-8AF3-397EFCA3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43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EF6F-69C3-D348-9D66-D86A75404E61}" type="datetimeFigureOut">
              <a:rPr lang="en-US" smtClean="0"/>
              <a:t>8/18/22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F93-D86E-364F-8AF3-397EFCA3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09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EF6F-69C3-D348-9D66-D86A75404E61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F93-D86E-364F-8AF3-397EFCA3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2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EF6F-69C3-D348-9D66-D86A75404E61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F93-D86E-364F-8AF3-397EFCA3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8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EF6F-69C3-D348-9D66-D86A75404E61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F93-D86E-364F-8AF3-397EFCA3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9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EF6F-69C3-D348-9D66-D86A75404E61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F93-D86E-364F-8AF3-397EFCA3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EF6F-69C3-D348-9D66-D86A75404E61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F93-D86E-364F-8AF3-397EFCA3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3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EF6F-69C3-D348-9D66-D86A75404E61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F93-D86E-364F-8AF3-397EFCA3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2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EF6F-69C3-D348-9D66-D86A75404E61}" type="datetimeFigureOut">
              <a:rPr lang="en-US" smtClean="0"/>
              <a:t>8/18/22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F93-D86E-364F-8AF3-397EFCA3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3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EF6F-69C3-D348-9D66-D86A75404E61}" type="datetimeFigureOut">
              <a:rPr lang="en-US" smtClean="0"/>
              <a:t>8/18/22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F93-D86E-364F-8AF3-397EFCA3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6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EF6F-69C3-D348-9D66-D86A75404E61}" type="datetimeFigureOut">
              <a:rPr lang="en-US" smtClean="0"/>
              <a:t>8/18/22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F93-D86E-364F-8AF3-397EFCA3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3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EF6F-69C3-D348-9D66-D86A75404E61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F93-D86E-364F-8AF3-397EFCA3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EF6F-69C3-D348-9D66-D86A75404E61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F93-D86E-364F-8AF3-397EFCA3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74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C2EEF6F-69C3-D348-9D66-D86A75404E61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2D39F93-D86E-364F-8AF3-397EFCA3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76E2-758D-57C9-68DB-2CF3234CE7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FOOTBALL BUILDER </a:t>
            </a:r>
            <a:br>
              <a:rPr lang="en-US" dirty="0"/>
            </a:br>
            <a:r>
              <a:rPr lang="en-US" dirty="0"/>
              <a:t>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B2F8D-32A0-DF8C-5269-7E72CDEE0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ABDIRIZAK OSMAN</a:t>
            </a:r>
          </a:p>
        </p:txBody>
      </p:sp>
    </p:spTree>
    <p:extLst>
      <p:ext uri="{BB962C8B-B14F-4D97-AF65-F5344CB8AC3E}">
        <p14:creationId xmlns:p14="http://schemas.microsoft.com/office/powerpoint/2010/main" val="373962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05FA-8368-C694-E5B5-306FF311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Coverage: ACHIEVED 81%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693F671-F988-CE5B-4D75-B6F252B27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337" y="1976913"/>
            <a:ext cx="5852767" cy="2873383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9A02CA9-DECE-B5E4-48EF-B860E5ED3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92" y="1887461"/>
            <a:ext cx="5067300" cy="344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16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57FE-0034-E9A5-507B-1296D127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A3A52-638B-64A5-BCAD-DBAC19F31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CRUD FUNCTIONALITY – PRESENTATION LAYER</a:t>
            </a:r>
          </a:p>
          <a:p>
            <a:r>
              <a:rPr lang="en-US" dirty="0"/>
              <a:t>TESTING OF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3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C747-1356-AD46-B0ED-E5D56B5B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Sprint </a:t>
            </a:r>
            <a:r>
              <a:rPr lang="en-US" sz="5400" dirty="0"/>
              <a:t>1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F29E73F-7CFB-E268-6933-802F24807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87" y="1411098"/>
            <a:ext cx="6084445" cy="4440746"/>
          </a:xfrm>
          <a:prstGeom prst="rect">
            <a:avLst/>
          </a:prstGeom>
        </p:spPr>
      </p:pic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B7D95290-5ADD-509F-4BDE-FCB0E83A5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974" y="1554063"/>
            <a:ext cx="5029200" cy="4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676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94BA-EB72-DAF3-6585-BBDD4EC6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A9DB7FF-4A2D-F48F-8C90-2417ECD87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13" y="1837765"/>
            <a:ext cx="7391400" cy="353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16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CF20-324A-2F30-183A-B3DE4250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8BB14-F89C-31FE-70F7-D5A4E4F48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Sprint 3</a:t>
            </a:r>
          </a:p>
          <a:p>
            <a:endParaRPr lang="en-US" dirty="0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4260771-AAFD-B98E-22A0-84E53F68A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07" y="1896793"/>
            <a:ext cx="5833993" cy="3575185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817A42E-A49F-0CD9-10C2-0839D585D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071" y="2063396"/>
            <a:ext cx="4965700" cy="331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3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F08C6-9DAF-CDC9-13A9-C7EF4096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5FCFB-A44F-3CE7-BFAF-CD0F76CD7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61" y="2036549"/>
            <a:ext cx="10396883" cy="353682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Project management went well, used Jira board as structure and was able to finish project day before deadline!</a:t>
            </a:r>
          </a:p>
          <a:p>
            <a:r>
              <a:rPr lang="en-US" dirty="0"/>
              <a:t>Planning and time constraint: I really enjoyed using Jira to structure the project and complete tasks. Finished project day before deadline!</a:t>
            </a:r>
          </a:p>
          <a:p>
            <a:r>
              <a:rPr lang="en-US" dirty="0"/>
              <a:t>REALLY HAPPY WITH KNOWLEDGE GAINED FROM DEVELOPING ALL three-tier architecture</a:t>
            </a:r>
            <a:endParaRPr lang="en-GB" b="1" dirty="0"/>
          </a:p>
          <a:p>
            <a:pPr marL="0" indent="0">
              <a:buNone/>
            </a:pPr>
            <a:br>
              <a:rPr lang="en-GB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77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A9C49B-76D8-4E9B-B430-D1ADF40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8A5712-2FE0-4DD4-BDC6-099EA37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448E5503-E0F8-4B94-81A3-B1FA57623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4F896-85E7-4403-9E37-1B004731F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6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165F9-5FC5-54C7-C0DC-A67BD89E7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3381946" cy="4846967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Happy to take any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31B4E-DAC3-3C14-E3E9-D242B6620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1886" y="685800"/>
            <a:ext cx="5968621" cy="4688785"/>
          </a:xfrm>
        </p:spPr>
        <p:txBody>
          <a:bodyPr>
            <a:normAutofit/>
          </a:bodyPr>
          <a:lstStyle/>
          <a:p>
            <a:r>
              <a:rPr lang="en-US" dirty="0"/>
              <a:t>Special Thank you to my tutors;,  </a:t>
            </a:r>
            <a:r>
              <a:rPr lang="en-US" dirty="0" err="1"/>
              <a:t>Anoush</a:t>
            </a:r>
            <a:r>
              <a:rPr lang="en-US" dirty="0"/>
              <a:t> Lowton and Edward , who have been very supportive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58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8E665F-010A-4CF3-9B64-5888D0D74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F2597-D84D-F124-44A0-E714F6848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792837" cy="1151965"/>
          </a:xfrm>
        </p:spPr>
        <p:txBody>
          <a:bodyPr>
            <a:normAutofit/>
          </a:bodyPr>
          <a:lstStyle/>
          <a:p>
            <a:r>
              <a:rPr lang="en-US" dirty="0"/>
              <a:t>Project brief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5A3C78-FD79-9C84-38D7-F29B6F4F1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1626746"/>
              </p:ext>
            </p:extLst>
          </p:nvPr>
        </p:nvGraphicFramePr>
        <p:xfrm>
          <a:off x="685800" y="2063750"/>
          <a:ext cx="10793413" cy="390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603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809B23-EC40-425A-B89A-F9CE4F06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601F395-3079-4179-84BA-6654D9F82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71066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solidFill>
              <a:srgbClr val="7F7F7F"/>
            </a:solidFill>
            <a:miter lim="800000"/>
          </a:ln>
          <a:effectLst>
            <a:outerShdw blurRad="101600" dist="1524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02D91-EAB5-958B-4328-61E7A2672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061660"/>
            <a:ext cx="9618133" cy="1043108"/>
          </a:xfrm>
        </p:spPr>
        <p:txBody>
          <a:bodyPr>
            <a:normAutofit/>
          </a:bodyPr>
          <a:lstStyle/>
          <a:p>
            <a:pPr algn="ctr"/>
            <a:r>
              <a:rPr lang="en-US" sz="3400"/>
              <a:t>Concept</a:t>
            </a:r>
            <a:br>
              <a:rPr lang="en-US" sz="3400"/>
            </a:br>
            <a:r>
              <a:rPr lang="en-US" sz="3400"/>
              <a:t>Project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E5B61-BD3B-DA43-8FD7-010183943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3" y="2226681"/>
            <a:ext cx="9618133" cy="3586290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Crud functionality</a:t>
            </a:r>
          </a:p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Project management – Develop Jira Board with 3 sprints</a:t>
            </a:r>
          </a:p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Break down tasks in to epics, user stories and sub tasks</a:t>
            </a:r>
          </a:p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Consider priority of tasks using MOSCOW</a:t>
            </a:r>
          </a:p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Review </a:t>
            </a:r>
          </a:p>
          <a:p>
            <a:endParaRPr lang="en-US" sz="1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711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74A3-4650-8EFD-6370-FC71F761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LAYER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4D1A35D-4092-CDEB-C046-74FE6F489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3599" y="1660455"/>
            <a:ext cx="3022600" cy="2209800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5F17B3E-2736-EF66-CF0C-16A601980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85" y="1837765"/>
            <a:ext cx="7772400" cy="345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6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327E-D87B-FA45-E29C-274626A0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06" y="134937"/>
            <a:ext cx="10515600" cy="1325563"/>
          </a:xfrm>
        </p:spPr>
        <p:txBody>
          <a:bodyPr/>
          <a:lstStyle/>
          <a:p>
            <a:r>
              <a:rPr lang="en-US" dirty="0"/>
              <a:t>Jira Kanban Board Sprint plan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93EC7B-4FE7-72F1-D477-F9741075B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30" y="1460500"/>
            <a:ext cx="3349489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Sprint 1</a:t>
            </a:r>
          </a:p>
          <a:p>
            <a:pPr>
              <a:buFontTx/>
              <a:buChar char="-"/>
            </a:pPr>
            <a:r>
              <a:rPr lang="en-US" dirty="0"/>
              <a:t>Planning and designing project</a:t>
            </a:r>
          </a:p>
          <a:p>
            <a:pPr>
              <a:buFontTx/>
              <a:buChar char="-"/>
            </a:pPr>
            <a:r>
              <a:rPr lang="en-US" dirty="0"/>
              <a:t>Workflow set up</a:t>
            </a:r>
          </a:p>
          <a:p>
            <a:pPr>
              <a:buFontTx/>
              <a:buChar char="-"/>
            </a:pPr>
            <a:r>
              <a:rPr lang="en-US" dirty="0"/>
              <a:t>Date: 15/08/22 09:00 – 18:00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A762008-284A-4BB5-79C5-D73BA66EF45D}"/>
              </a:ext>
            </a:extLst>
          </p:cNvPr>
          <p:cNvSpPr txBox="1">
            <a:spLocks/>
          </p:cNvSpPr>
          <p:nvPr/>
        </p:nvSpPr>
        <p:spPr>
          <a:xfrm>
            <a:off x="3899454" y="1027906"/>
            <a:ext cx="3912705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Sprint 2</a:t>
            </a:r>
          </a:p>
          <a:p>
            <a:pPr>
              <a:buFontTx/>
              <a:buChar char="-"/>
            </a:pPr>
            <a:r>
              <a:rPr lang="en-US" dirty="0"/>
              <a:t>Focus on MVP tasks </a:t>
            </a:r>
          </a:p>
          <a:p>
            <a:pPr>
              <a:buFontTx/>
              <a:buChar char="-"/>
            </a:pPr>
            <a:r>
              <a:rPr lang="en-US" dirty="0"/>
              <a:t>API development</a:t>
            </a:r>
          </a:p>
          <a:p>
            <a:pPr>
              <a:buFontTx/>
              <a:buChar char="-"/>
            </a:pPr>
            <a:r>
              <a:rPr lang="en-US" dirty="0"/>
              <a:t>Main crud functionality</a:t>
            </a:r>
          </a:p>
          <a:p>
            <a:pPr>
              <a:buFontTx/>
              <a:buChar char="-"/>
            </a:pPr>
            <a:r>
              <a:rPr lang="en-US" dirty="0"/>
              <a:t>Front end development</a:t>
            </a:r>
          </a:p>
          <a:p>
            <a:pPr>
              <a:buFontTx/>
              <a:buChar char="-"/>
            </a:pPr>
            <a:r>
              <a:rPr lang="en-US" dirty="0"/>
              <a:t>Date: 16/08/22 09:00 – 14:00, 17/08/22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0C4E6332-1836-290A-01C2-42D118C9FC88}"/>
              </a:ext>
            </a:extLst>
          </p:cNvPr>
          <p:cNvSpPr txBox="1">
            <a:spLocks/>
          </p:cNvSpPr>
          <p:nvPr/>
        </p:nvSpPr>
        <p:spPr>
          <a:xfrm>
            <a:off x="8100394" y="1027906"/>
            <a:ext cx="3912705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en-US" dirty="0"/>
              <a:t>Sprint 3</a:t>
            </a:r>
          </a:p>
          <a:p>
            <a:r>
              <a:rPr lang="en-US" dirty="0"/>
              <a:t> Integration and unit testing</a:t>
            </a:r>
          </a:p>
          <a:p>
            <a:r>
              <a:rPr lang="en-US" dirty="0"/>
              <a:t>Final documentation: diagrams, presentation</a:t>
            </a:r>
          </a:p>
          <a:p>
            <a:r>
              <a:rPr lang="en-US" dirty="0"/>
              <a:t>Date: 17/08/22 15:00 – 18:00, 18/08/22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2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6EA5558-6F13-4315-B59F-DAA05A6EB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7" name="Freeform 11">
            <a:extLst>
              <a:ext uri="{FF2B5EF4-FFF2-40B4-BE49-F238E27FC236}">
                <a16:creationId xmlns:a16="http://schemas.microsoft.com/office/drawing/2014/main" id="{F11EF67E-A76B-4908-8CBC-824BC0E8D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D14104DC-0846-4DC0-92E6-1EEBE1EE7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25">
            <a:extLst>
              <a:ext uri="{FF2B5EF4-FFF2-40B4-BE49-F238E27FC236}">
                <a16:creationId xmlns:a16="http://schemas.microsoft.com/office/drawing/2014/main" id="{C8E240AA-819B-40E3-92F6-95A21067E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ECAE88C9-DE01-4326-8D88-50215123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7E7FD8B2-7738-4D90-8464-083682300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C591F9B-82B8-42AF-8752-317F13E5E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12CA1F4-5F7C-47DD-A745-2006815BC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467" y="0"/>
            <a:ext cx="7107594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8">
            <a:extLst>
              <a:ext uri="{FF2B5EF4-FFF2-40B4-BE49-F238E27FC236}">
                <a16:creationId xmlns:a16="http://schemas.microsoft.com/office/drawing/2014/main" id="{3C9DD4D3-0CBA-4FC0-83AD-2649F012F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361" y="0"/>
            <a:ext cx="675601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28619-DCE2-31EA-DD28-A5D1B4DF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888" y="1301568"/>
            <a:ext cx="5785837" cy="29127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/>
              <a:t>Risk Assessment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F27119-B6DF-46D2-A55E-A70714B14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467" y="0"/>
            <a:ext cx="670732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310A22-6876-498D-BB56-3355C999F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07" y="5752622"/>
            <a:ext cx="6709092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15CA1E8-16B6-46FD-A54B-AC6343262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188" y="450792"/>
            <a:ext cx="4171517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6935BDFB-5784-0835-F737-950F671E3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8182" y="805112"/>
            <a:ext cx="3697956" cy="1858222"/>
          </a:xfrm>
          <a:prstGeom prst="rect">
            <a:avLst/>
          </a:prstGeom>
        </p:spPr>
      </p:pic>
      <p:pic>
        <p:nvPicPr>
          <p:cNvPr id="10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1A9BA92-D37B-6B4D-782D-2DAB3261F4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8241" y="2913907"/>
            <a:ext cx="3397838" cy="325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0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C835-ED58-9D6E-A15B-D60FF6DF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6397155" cy="1151965"/>
          </a:xfrm>
        </p:spPr>
        <p:txBody>
          <a:bodyPr>
            <a:normAutofit/>
          </a:bodyPr>
          <a:lstStyle/>
          <a:p>
            <a:r>
              <a:rPr lang="en-US" sz="460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328CF-8BBF-0201-B47F-86C135B31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76423"/>
            <a:ext cx="6397157" cy="328873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Version Control System:</a:t>
            </a:r>
          </a:p>
          <a:p>
            <a:pPr>
              <a:lnSpc>
                <a:spcPct val="110000"/>
              </a:lnSpc>
            </a:pPr>
            <a:r>
              <a:rPr lang="en-US" sz="1700"/>
              <a:t>Initially generated repository from IMS-Starter</a:t>
            </a:r>
          </a:p>
          <a:p>
            <a:pPr>
              <a:lnSpc>
                <a:spcPct val="110000"/>
              </a:lnSpc>
            </a:pPr>
            <a:r>
              <a:rPr lang="en-US" sz="1700"/>
              <a:t>Set up remote repository using Feature Branch Model</a:t>
            </a:r>
          </a:p>
          <a:p>
            <a:pPr>
              <a:lnSpc>
                <a:spcPct val="110000"/>
              </a:lnSpc>
            </a:pPr>
            <a:r>
              <a:rPr lang="en-US" sz="1700"/>
              <a:t>Regularly pushed commits as data loss precaution </a:t>
            </a:r>
          </a:p>
          <a:p>
            <a:pPr>
              <a:lnSpc>
                <a:spcPct val="110000"/>
              </a:lnSpc>
            </a:pPr>
            <a:endParaRPr lang="en-US" sz="1700"/>
          </a:p>
          <a:p>
            <a:pPr>
              <a:lnSpc>
                <a:spcPct val="110000"/>
              </a:lnSpc>
            </a:pPr>
            <a:endParaRPr lang="en-US" sz="1700"/>
          </a:p>
          <a:p>
            <a:pPr>
              <a:lnSpc>
                <a:spcPct val="110000"/>
              </a:lnSpc>
            </a:pPr>
            <a:r>
              <a:rPr lang="en-US" sz="1700"/>
              <a:t>FBM Model – Feature branch model was used to ensure code is ready for deployment when pushed to main</a:t>
            </a:r>
          </a:p>
          <a:p>
            <a:pPr>
              <a:lnSpc>
                <a:spcPct val="110000"/>
              </a:lnSpc>
            </a:pPr>
            <a:endParaRPr lang="en-US" sz="170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9D43B743-1D59-553E-F528-65BBD927F9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24" r="17902"/>
          <a:stretch/>
        </p:blipFill>
        <p:spPr>
          <a:xfrm>
            <a:off x="7568124" y="10"/>
            <a:ext cx="3836475" cy="5301586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33007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76EA5558-6F13-4315-B59F-DAA05A6EB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41" name="Freeform 11">
            <a:extLst>
              <a:ext uri="{FF2B5EF4-FFF2-40B4-BE49-F238E27FC236}">
                <a16:creationId xmlns:a16="http://schemas.microsoft.com/office/drawing/2014/main" id="{F11EF67E-A76B-4908-8CBC-824BC0E8D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13">
            <a:extLst>
              <a:ext uri="{FF2B5EF4-FFF2-40B4-BE49-F238E27FC236}">
                <a16:creationId xmlns:a16="http://schemas.microsoft.com/office/drawing/2014/main" id="{D14104DC-0846-4DC0-92E6-1EEBE1EE7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25">
            <a:extLst>
              <a:ext uri="{FF2B5EF4-FFF2-40B4-BE49-F238E27FC236}">
                <a16:creationId xmlns:a16="http://schemas.microsoft.com/office/drawing/2014/main" id="{C8E240AA-819B-40E3-92F6-95A21067E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14">
            <a:extLst>
              <a:ext uri="{FF2B5EF4-FFF2-40B4-BE49-F238E27FC236}">
                <a16:creationId xmlns:a16="http://schemas.microsoft.com/office/drawing/2014/main" id="{ECAE88C9-DE01-4326-8D88-50215123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49" name="5-Point Star 24">
            <a:extLst>
              <a:ext uri="{FF2B5EF4-FFF2-40B4-BE49-F238E27FC236}">
                <a16:creationId xmlns:a16="http://schemas.microsoft.com/office/drawing/2014/main" id="{7E7FD8B2-7738-4D90-8464-083682300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04CDF4B-8A2B-402B-BAAA-DE5D35F26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8C3F6A77-B889-4043-8C49-45AC8F124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54" y="457201"/>
            <a:ext cx="11261749" cy="3343894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BABBA6E-EBE6-F5C9-3128-3A8E79488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345" y="1293800"/>
            <a:ext cx="5343990" cy="1669997"/>
          </a:xfrm>
          <a:prstGeom prst="rect">
            <a:avLst/>
          </a:prstGeom>
        </p:spPr>
      </p:pic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705FD82-B6F4-43DB-8F78-26CCD147D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6974"/>
            <a:ext cx="12188952" cy="260102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89A8F0E-A884-42E8-AEDA-E89FADB47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134" y="4491323"/>
            <a:ext cx="12201086" cy="0"/>
          </a:xfrm>
          <a:prstGeom prst="line">
            <a:avLst/>
          </a:pr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D7FD55B-6DF8-DD72-8DE6-F39D8290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912" y="4714814"/>
            <a:ext cx="10818199" cy="10752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800"/>
              <a:t>Testing</a:t>
            </a:r>
          </a:p>
        </p:txBody>
      </p:sp>
      <p:sp>
        <p:nvSpPr>
          <p:cNvPr id="59" name="5-Point Star 8">
            <a:extLst>
              <a:ext uri="{FF2B5EF4-FFF2-40B4-BE49-F238E27FC236}">
                <a16:creationId xmlns:a16="http://schemas.microsoft.com/office/drawing/2014/main" id="{C6073A4A-2124-40F5-8306-2B223A096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9C83C-5064-32D2-5526-9CCAED436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913" y="5797647"/>
            <a:ext cx="10811424" cy="5554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800">
                <a:solidFill>
                  <a:schemeClr val="bg1">
                    <a:lumMod val="50000"/>
                  </a:schemeClr>
                </a:solidFill>
              </a:rPr>
              <a:t>Integration testing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2740B9A-D7BF-4F13-173D-78C6B847E3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042" y="691545"/>
            <a:ext cx="3615729" cy="287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0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76EA5558-6F13-4315-B59F-DAA05A6EB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41" name="Freeform 11">
            <a:extLst>
              <a:ext uri="{FF2B5EF4-FFF2-40B4-BE49-F238E27FC236}">
                <a16:creationId xmlns:a16="http://schemas.microsoft.com/office/drawing/2014/main" id="{F11EF67E-A76B-4908-8CBC-824BC0E8D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13">
            <a:extLst>
              <a:ext uri="{FF2B5EF4-FFF2-40B4-BE49-F238E27FC236}">
                <a16:creationId xmlns:a16="http://schemas.microsoft.com/office/drawing/2014/main" id="{D14104DC-0846-4DC0-92E6-1EEBE1EE7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25">
            <a:extLst>
              <a:ext uri="{FF2B5EF4-FFF2-40B4-BE49-F238E27FC236}">
                <a16:creationId xmlns:a16="http://schemas.microsoft.com/office/drawing/2014/main" id="{C8E240AA-819B-40E3-92F6-95A21067E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14">
            <a:extLst>
              <a:ext uri="{FF2B5EF4-FFF2-40B4-BE49-F238E27FC236}">
                <a16:creationId xmlns:a16="http://schemas.microsoft.com/office/drawing/2014/main" id="{ECAE88C9-DE01-4326-8D88-50215123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49" name="5-Point Star 24">
            <a:extLst>
              <a:ext uri="{FF2B5EF4-FFF2-40B4-BE49-F238E27FC236}">
                <a16:creationId xmlns:a16="http://schemas.microsoft.com/office/drawing/2014/main" id="{7E7FD8B2-7738-4D90-8464-083682300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04CDF4B-8A2B-402B-BAAA-DE5D35F26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8C3F6A77-B889-4043-8C49-45AC8F124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54" y="457201"/>
            <a:ext cx="11261749" cy="3343894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81E2DDA-D06F-EE96-2F42-CC3E961FD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257" y="691546"/>
            <a:ext cx="3650165" cy="2874505"/>
          </a:xfrm>
          <a:prstGeom prst="rect">
            <a:avLst/>
          </a:prstGeom>
        </p:spPr>
      </p:pic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705FD82-B6F4-43DB-8F78-26CCD147D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6974"/>
            <a:ext cx="12188952" cy="260102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89A8F0E-A884-42E8-AEDA-E89FADB47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134" y="4491323"/>
            <a:ext cx="12201086" cy="0"/>
          </a:xfrm>
          <a:prstGeom prst="line">
            <a:avLst/>
          </a:pr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558449D-7A80-3E7A-7036-500FF14C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912" y="4714814"/>
            <a:ext cx="10818199" cy="10752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/>
              <a:t>Unit Testing</a:t>
            </a:r>
            <a:br>
              <a:rPr lang="en-US" sz="2000"/>
            </a:br>
            <a:br>
              <a:rPr lang="en-US" sz="2000"/>
            </a:br>
            <a:r>
              <a:rPr lang="en-US" sz="2000"/>
              <a:t>Controller                                            Service</a:t>
            </a:r>
          </a:p>
        </p:txBody>
      </p:sp>
      <p:sp>
        <p:nvSpPr>
          <p:cNvPr id="59" name="5-Point Star 8">
            <a:extLst>
              <a:ext uri="{FF2B5EF4-FFF2-40B4-BE49-F238E27FC236}">
                <a16:creationId xmlns:a16="http://schemas.microsoft.com/office/drawing/2014/main" id="{C6073A4A-2124-40F5-8306-2B223A096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A6BF691-9AFB-20EC-0D53-CD972134F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572" y="691545"/>
            <a:ext cx="2940670" cy="287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61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{F6F53225-E8F8-794C-AF7B-EADB71E61FFF}tf10001077</Template>
  <TotalTime>691</TotalTime>
  <Words>409</Words>
  <Application>Microsoft Macintosh PowerPoint</Application>
  <PresentationFormat>Widescreen</PresentationFormat>
  <Paragraphs>87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Impact</vt:lpstr>
      <vt:lpstr>Main Event</vt:lpstr>
      <vt:lpstr>FOOTBALL BUILDER  WEB APPLICATION</vt:lpstr>
      <vt:lpstr>Project brief</vt:lpstr>
      <vt:lpstr>Concept Project approach</vt:lpstr>
      <vt:lpstr>DATA LAYER</vt:lpstr>
      <vt:lpstr>Jira Kanban Board Sprint plan</vt:lpstr>
      <vt:lpstr>Risk Assessment</vt:lpstr>
      <vt:lpstr>Continuous Integration</vt:lpstr>
      <vt:lpstr>Testing</vt:lpstr>
      <vt:lpstr>Unit Testing  Controller                                            Service</vt:lpstr>
      <vt:lpstr>Testing Coverage: ACHIEVED 81%</vt:lpstr>
      <vt:lpstr>Demo</vt:lpstr>
      <vt:lpstr>Sprint 1</vt:lpstr>
      <vt:lpstr>Sprint 2</vt:lpstr>
      <vt:lpstr>Sprint3</vt:lpstr>
      <vt:lpstr>Conclusion</vt:lpstr>
      <vt:lpstr>Happy to take 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Farah OSMAN (Student - Cranford CC)</dc:creator>
  <cp:lastModifiedBy>Farah OSMAN (Student - Cranford CC)</cp:lastModifiedBy>
  <cp:revision>6</cp:revision>
  <dcterms:created xsi:type="dcterms:W3CDTF">2022-08-18T12:28:13Z</dcterms:created>
  <dcterms:modified xsi:type="dcterms:W3CDTF">2022-08-18T23:59:48Z</dcterms:modified>
</cp:coreProperties>
</file>