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0"/>
    <p:restoredTop sz="78417"/>
  </p:normalViewPr>
  <p:slideViewPr>
    <p:cSldViewPr snapToGrid="0" snapToObjects="1">
      <p:cViewPr>
        <p:scale>
          <a:sx n="80" d="100"/>
          <a:sy n="80" d="100"/>
        </p:scale>
        <p:origin x="-1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0EBA8-A501-4236-BF13-280620B62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B10FE-8094-4645-BFE2-E660AC3C0337}">
      <dgm:prSet/>
      <dgm:spPr/>
      <dgm:t>
        <a:bodyPr/>
        <a:lstStyle/>
        <a:p>
          <a:r>
            <a:rPr lang="en-US" dirty="0"/>
            <a:t>I spent much overtime over the weekend revising on core design principles, analyzing the project spec – allowed me to start and get some progress by Tuesday</a:t>
          </a:r>
        </a:p>
      </dgm:t>
    </dgm:pt>
    <dgm:pt modelId="{6F8F60AF-DEE4-4B12-B80B-54BAAA4373C3}" type="parTrans" cxnId="{36E1E0C8-BB0C-4710-8C49-E14D749B92B9}">
      <dgm:prSet/>
      <dgm:spPr/>
      <dgm:t>
        <a:bodyPr/>
        <a:lstStyle/>
        <a:p>
          <a:endParaRPr lang="en-US"/>
        </a:p>
      </dgm:t>
    </dgm:pt>
    <dgm:pt modelId="{DF787918-BE00-46C6-B5AD-00EB621A7FBD}" type="sibTrans" cxnId="{36E1E0C8-BB0C-4710-8C49-E14D749B92B9}">
      <dgm:prSet/>
      <dgm:spPr/>
      <dgm:t>
        <a:bodyPr/>
        <a:lstStyle/>
        <a:p>
          <a:endParaRPr lang="en-US"/>
        </a:p>
      </dgm:t>
    </dgm:pt>
    <dgm:pt modelId="{F31BDF7B-1F3D-4EBB-A8EF-67CDF71004BA}">
      <dgm:prSet/>
      <dgm:spPr/>
      <dgm:t>
        <a:bodyPr/>
        <a:lstStyle/>
        <a:p>
          <a:r>
            <a:rPr lang="en-US"/>
            <a:t>Crud functionality was tested through the CLI in Eclipse, was really impressed as functionality was achieved</a:t>
          </a:r>
        </a:p>
      </dgm:t>
    </dgm:pt>
    <dgm:pt modelId="{AB42FFFA-15CC-4C3E-88AE-6562D0640803}" type="parTrans" cxnId="{E807352B-014B-41D3-AD73-3B55B09F9C01}">
      <dgm:prSet/>
      <dgm:spPr/>
      <dgm:t>
        <a:bodyPr/>
        <a:lstStyle/>
        <a:p>
          <a:endParaRPr lang="en-US"/>
        </a:p>
      </dgm:t>
    </dgm:pt>
    <dgm:pt modelId="{E80667A1-2D32-4565-B36F-8AE0B40F792D}" type="sibTrans" cxnId="{E807352B-014B-41D3-AD73-3B55B09F9C01}">
      <dgm:prSet/>
      <dgm:spPr/>
      <dgm:t>
        <a:bodyPr/>
        <a:lstStyle/>
        <a:p>
          <a:endParaRPr lang="en-US"/>
        </a:p>
      </dgm:t>
    </dgm:pt>
    <dgm:pt modelId="{D59E2BAE-AE79-2D4C-8C1E-827C98EB8162}" type="pres">
      <dgm:prSet presAssocID="{9DA0EBA8-A501-4236-BF13-280620B6253B}" presName="linear" presStyleCnt="0">
        <dgm:presLayoutVars>
          <dgm:animLvl val="lvl"/>
          <dgm:resizeHandles val="exact"/>
        </dgm:presLayoutVars>
      </dgm:prSet>
      <dgm:spPr/>
    </dgm:pt>
    <dgm:pt modelId="{D39C1FEE-18DD-7345-9B2C-C24134D37DC7}" type="pres">
      <dgm:prSet presAssocID="{186B10FE-8094-4645-BFE2-E660AC3C03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406163-7D29-0C44-93F2-676D69C93678}" type="pres">
      <dgm:prSet presAssocID="{DF787918-BE00-46C6-B5AD-00EB621A7FBD}" presName="spacer" presStyleCnt="0"/>
      <dgm:spPr/>
    </dgm:pt>
    <dgm:pt modelId="{6343AC4D-F059-1A44-9B50-E35FBF188151}" type="pres">
      <dgm:prSet presAssocID="{F31BDF7B-1F3D-4EBB-A8EF-67CDF71004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807352B-014B-41D3-AD73-3B55B09F9C01}" srcId="{9DA0EBA8-A501-4236-BF13-280620B6253B}" destId="{F31BDF7B-1F3D-4EBB-A8EF-67CDF71004BA}" srcOrd="1" destOrd="0" parTransId="{AB42FFFA-15CC-4C3E-88AE-6562D0640803}" sibTransId="{E80667A1-2D32-4565-B36F-8AE0B40F792D}"/>
    <dgm:cxn modelId="{A0AC8D3F-8FE9-8F45-AA2E-9B20B745B9BD}" type="presOf" srcId="{186B10FE-8094-4645-BFE2-E660AC3C0337}" destId="{D39C1FEE-18DD-7345-9B2C-C24134D37DC7}" srcOrd="0" destOrd="0" presId="urn:microsoft.com/office/officeart/2005/8/layout/vList2"/>
    <dgm:cxn modelId="{70634C83-89B3-FA47-AB32-8BEFDAFE7D47}" type="presOf" srcId="{9DA0EBA8-A501-4236-BF13-280620B6253B}" destId="{D59E2BAE-AE79-2D4C-8C1E-827C98EB8162}" srcOrd="0" destOrd="0" presId="urn:microsoft.com/office/officeart/2005/8/layout/vList2"/>
    <dgm:cxn modelId="{DBC11CBB-795C-BD40-BA7B-B10A3D945E5E}" type="presOf" srcId="{F31BDF7B-1F3D-4EBB-A8EF-67CDF71004BA}" destId="{6343AC4D-F059-1A44-9B50-E35FBF188151}" srcOrd="0" destOrd="0" presId="urn:microsoft.com/office/officeart/2005/8/layout/vList2"/>
    <dgm:cxn modelId="{36E1E0C8-BB0C-4710-8C49-E14D749B92B9}" srcId="{9DA0EBA8-A501-4236-BF13-280620B6253B}" destId="{186B10FE-8094-4645-BFE2-E660AC3C0337}" srcOrd="0" destOrd="0" parTransId="{6F8F60AF-DEE4-4B12-B80B-54BAAA4373C3}" sibTransId="{DF787918-BE00-46C6-B5AD-00EB621A7FBD}"/>
    <dgm:cxn modelId="{5A196430-39C2-8048-8808-8DC8EC984759}" type="presParOf" srcId="{D59E2BAE-AE79-2D4C-8C1E-827C98EB8162}" destId="{D39C1FEE-18DD-7345-9B2C-C24134D37DC7}" srcOrd="0" destOrd="0" presId="urn:microsoft.com/office/officeart/2005/8/layout/vList2"/>
    <dgm:cxn modelId="{C61E2F7F-0672-3F41-9D6C-33E6A450B312}" type="presParOf" srcId="{D59E2BAE-AE79-2D4C-8C1E-827C98EB8162}" destId="{89406163-7D29-0C44-93F2-676D69C93678}" srcOrd="1" destOrd="0" presId="urn:microsoft.com/office/officeart/2005/8/layout/vList2"/>
    <dgm:cxn modelId="{00ACF111-FC4F-B743-96BB-B4E416EBEDB6}" type="presParOf" srcId="{D59E2BAE-AE79-2D4C-8C1E-827C98EB8162}" destId="{6343AC4D-F059-1A44-9B50-E35FBF1881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C1FEE-18DD-7345-9B2C-C24134D37DC7}">
      <dsp:nvSpPr>
        <dsp:cNvPr id="0" name=""/>
        <dsp:cNvSpPr/>
      </dsp:nvSpPr>
      <dsp:spPr>
        <a:xfrm>
          <a:off x="0" y="367850"/>
          <a:ext cx="10058399" cy="161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 spent much overtime over the weekend revising on core design principles, analyzing the project spec – allowed me to start and get some progress by Tuesday</a:t>
          </a:r>
        </a:p>
      </dsp:txBody>
      <dsp:txXfrm>
        <a:off x="78818" y="446668"/>
        <a:ext cx="9900763" cy="1456964"/>
      </dsp:txXfrm>
    </dsp:sp>
    <dsp:sp modelId="{6343AC4D-F059-1A44-9B50-E35FBF188151}">
      <dsp:nvSpPr>
        <dsp:cNvPr id="0" name=""/>
        <dsp:cNvSpPr/>
      </dsp:nvSpPr>
      <dsp:spPr>
        <a:xfrm>
          <a:off x="0" y="2068850"/>
          <a:ext cx="10058399" cy="161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Crud functionality was tested through the CLI in Eclipse, was really impressed as functionality was achieved</a:t>
          </a:r>
        </a:p>
      </dsp:txBody>
      <dsp:txXfrm>
        <a:off x="78818" y="2147668"/>
        <a:ext cx="9900763" cy="1456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C7AD-2D01-7844-A002-F7281BCBF34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0405-247A-B444-BEB1-1BD15187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risk assessment to highlight and mitigate possible risks.</a:t>
            </a:r>
          </a:p>
          <a:p>
            <a:r>
              <a:rPr lang="en-US" dirty="0"/>
              <a:t>Most influential risks: time constraint and failure of software development</a:t>
            </a:r>
          </a:p>
          <a:p>
            <a:r>
              <a:rPr lang="en-US" dirty="0"/>
              <a:t>Time constraint: First project, little to no experience with Jira and project management</a:t>
            </a:r>
          </a:p>
          <a:p>
            <a:r>
              <a:rPr lang="en-US" dirty="0"/>
              <a:t>Software development: lack of confidence with testing going in to project week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0405-247A-B444-BEB1-1BD1518775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set up the Jira board in the weekend, so had plenty of time to familiarize myself with the functionality of the board. </a:t>
            </a:r>
          </a:p>
          <a:p>
            <a:r>
              <a:rPr lang="en-US" dirty="0"/>
              <a:t>Sprint Review:</a:t>
            </a:r>
          </a:p>
          <a:p>
            <a:r>
              <a:rPr lang="en-US" dirty="0"/>
              <a:t>Sprint 1: Went well most stories were non-technical</a:t>
            </a:r>
          </a:p>
          <a:p>
            <a:r>
              <a:rPr lang="en-US" dirty="0"/>
              <a:t>Sprint2: Most development stories including MVP, really helped me break down the project. Achieved to finish all tasks except some functionality with adding items to orders, which was finished 1 day later</a:t>
            </a:r>
          </a:p>
          <a:p>
            <a:r>
              <a:rPr lang="en-US" dirty="0"/>
              <a:t>Sprint3 involved: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testing classes, Unit testing and Mockito – went over the allocated time by 5-10hours, due to error chasing and revision on </a:t>
            </a:r>
            <a:r>
              <a:rPr lang="en-US" dirty="0" err="1"/>
              <a:t>mockito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Ensuring FBM model was achieved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Ensuring read me file completed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Documentation; creating ERD and UML diagrams, presentation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Had to set reminders to update the board, on the first day upon setting up remote repository and forking the template, did not update the board until the next day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0405-247A-B444-BEB1-1BD1518775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9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FBM model was implemented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Version control was maintained throughout 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Changes were committed and pushed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0405-247A-B444-BEB1-1BD151877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crud functionality, MVP criteria achieved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0405-247A-B444-BEB1-1BD151877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classes were already in the IMS template</a:t>
            </a:r>
          </a:p>
          <a:p>
            <a:r>
              <a:rPr lang="en-US" dirty="0"/>
              <a:t>This implementation played a massive role in the completion of the project against the time constraint, mainly because I was able to really grasp the way the data access object class was community with the database</a:t>
            </a:r>
          </a:p>
          <a:p>
            <a:r>
              <a:rPr lang="en-US" dirty="0"/>
              <a:t>I spent more time that I would have liked on </a:t>
            </a:r>
            <a:r>
              <a:rPr lang="en-US" dirty="0" err="1"/>
              <a:t>dao</a:t>
            </a:r>
            <a:r>
              <a:rPr lang="en-US" dirty="0"/>
              <a:t> classes, but was mainly because it was my first time working with data access object, thus found myself having to double check my variables against database</a:t>
            </a:r>
          </a:p>
          <a:p>
            <a:endParaRPr lang="en-US" dirty="0"/>
          </a:p>
          <a:p>
            <a:r>
              <a:rPr lang="en-US" dirty="0"/>
              <a:t>I ran in to errors running my crud once done with these classes, as I was not sure how the implementation of switch cases take effect. However after reading through the code in the template, I was able to quickly update it and gain access.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0405-247A-B444-BEB1-1BD1518775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well: Testing domain classes; constructors, main methods, as well as generated methods such as getters and setters</a:t>
            </a:r>
          </a:p>
          <a:p>
            <a:endParaRPr lang="en-US" dirty="0"/>
          </a:p>
          <a:p>
            <a:r>
              <a:rPr lang="en-US" dirty="0"/>
              <a:t>What could be improved: 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catch exceptions in data access object classes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To String methods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</a:t>
            </a:r>
            <a:r>
              <a:rPr lang="en-US" dirty="0" err="1"/>
              <a:t>enums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3% BELOW  80% - time constraint major factor; had not finished testing order controller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More practice to be continued with Mockito - Overtime</a:t>
            </a:r>
          </a:p>
          <a:p>
            <a:pPr marL="171450" indent="-1714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0405-247A-B444-BEB1-1BD151877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Relationships:</a:t>
            </a:r>
          </a:p>
          <a:p>
            <a:r>
              <a:rPr lang="en-GB" dirty="0"/>
              <a:t>(Items – </a:t>
            </a:r>
            <a:r>
              <a:rPr lang="en-GB" dirty="0" err="1"/>
              <a:t>Orderitems</a:t>
            </a:r>
            <a:r>
              <a:rPr lang="en-GB" dirty="0"/>
              <a:t>) is a one and only one to One or many relationship.</a:t>
            </a:r>
          </a:p>
          <a:p>
            <a:r>
              <a:rPr lang="en-GB" dirty="0"/>
              <a:t>customers to orders is a one and only one to One or many relationship</a:t>
            </a:r>
          </a:p>
          <a:p>
            <a:r>
              <a:rPr lang="en-GB" dirty="0"/>
              <a:t>order to customer is a one and only one relationship</a:t>
            </a:r>
          </a:p>
          <a:p>
            <a:r>
              <a:rPr lang="en-GB" dirty="0"/>
              <a:t>Customer to </a:t>
            </a:r>
            <a:r>
              <a:rPr lang="en-GB" dirty="0" err="1"/>
              <a:t>Orderitems</a:t>
            </a:r>
            <a:r>
              <a:rPr lang="en-GB" dirty="0"/>
              <a:t>, is a one way, One or Many relationship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0405-247A-B444-BEB1-1BD151877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0405-247A-B444-BEB1-1BD1518775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6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4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2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B6FC18-A5B5-3F41-B073-7C312E5A75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3C06DF-8C53-C341-993B-42EE0711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04F38-855F-8A33-644C-CD172AC12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Fundamental Project:</a:t>
            </a:r>
            <a:br>
              <a:rPr lang="en-US" sz="8800"/>
            </a:br>
            <a:r>
              <a:rPr lang="en-US" sz="8800"/>
              <a:t>Inventory Management System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B23F4A7-DA24-6FDB-2FB2-47871F59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 Abdirizak Osman</a:t>
            </a:r>
          </a:p>
        </p:txBody>
      </p:sp>
    </p:spTree>
    <p:extLst>
      <p:ext uri="{BB962C8B-B14F-4D97-AF65-F5344CB8AC3E}">
        <p14:creationId xmlns:p14="http://schemas.microsoft.com/office/powerpoint/2010/main" val="312712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4A4B-C4CF-043D-670E-CF863D7F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95A3-81F6-5C26-1A8D-AC14E43C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really enjoyed coding more than I could have imagined just from this week,  the satisfaction of fixing errors  through googling error codes was tedious at times but was worth it once I figured out the reason behind it</a:t>
            </a:r>
          </a:p>
          <a:p>
            <a:endParaRPr lang="en-US" dirty="0"/>
          </a:p>
          <a:p>
            <a:r>
              <a:rPr lang="en-US" dirty="0"/>
              <a:t>Planning and time constraint: I really underestimated the time I would have spent on testing, as my Jira board shows – testing my controller classes really slowed me down as I had to revise on Mockito testing</a:t>
            </a:r>
          </a:p>
          <a:p>
            <a:endParaRPr lang="en-US" dirty="0"/>
          </a:p>
          <a:p>
            <a:r>
              <a:rPr lang="en-US" dirty="0"/>
              <a:t>Unfinished: Building and compiling the code still not clear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FFCE-50EC-7985-12A0-EF7AF4E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to take 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3B9A-65C1-5D3E-0A87-4FF824F3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Thank you to my tutors; Jordan,  </a:t>
            </a:r>
            <a:r>
              <a:rPr lang="en-US" dirty="0" err="1"/>
              <a:t>Aswene</a:t>
            </a:r>
            <a:r>
              <a:rPr lang="en-US" dirty="0"/>
              <a:t>,  Andrew, Piers, and Ed, who have been very supportive during my training period before the project week </a:t>
            </a:r>
          </a:p>
        </p:txBody>
      </p:sp>
    </p:spTree>
    <p:extLst>
      <p:ext uri="{BB962C8B-B14F-4D97-AF65-F5344CB8AC3E}">
        <p14:creationId xmlns:p14="http://schemas.microsoft.com/office/powerpoint/2010/main" val="312206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5FA0-CDB3-C042-5AB9-46925984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665B-523F-F21B-47F2-51E9A94C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At the time of completing of this project, I have undertaken 4 weeks of effective training as a QA IT Consultant Trainee</a:t>
            </a:r>
          </a:p>
          <a:p>
            <a:r>
              <a:rPr lang="en-US" dirty="0"/>
              <a:t>I have had hands on practical training with Java, Git, and MySQL, and have proven to learn under fast paced environment</a:t>
            </a:r>
          </a:p>
          <a:p>
            <a:r>
              <a:rPr lang="en-US" dirty="0"/>
              <a:t>I have really gained great knowledge from this project, mainly from troubleshooting coding errors, and being able to research from websites such as Stack Overflow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C032-6C36-FBC5-1EE2-B988AAB4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CD3DBF4-588C-ABD8-2CCE-BBCD96727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7"/>
            <a:ext cx="7058025" cy="4802187"/>
          </a:xfrm>
        </p:spPr>
      </p:pic>
      <p:pic>
        <p:nvPicPr>
          <p:cNvPr id="1026" name="Picture 2" descr="Risk Matrix Template for Excel - ProjectManager">
            <a:extLst>
              <a:ext uri="{FF2B5EF4-FFF2-40B4-BE49-F238E27FC236}">
                <a16:creationId xmlns:a16="http://schemas.microsoft.com/office/drawing/2014/main" id="{44366A9C-56DC-9CE2-B3C9-49D3796C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81" y="2621101"/>
            <a:ext cx="3141663" cy="23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16FD-F5B3-EAA0-04E0-F4A5378F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br>
              <a:rPr lang="en-US" dirty="0"/>
            </a:br>
            <a:r>
              <a:rPr lang="en-US" dirty="0"/>
              <a:t>Jira Kanban board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614361-7520-5034-3F14-0B6676B59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1985" y="4471925"/>
            <a:ext cx="4314562" cy="228163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47E891-511A-F2BE-7A79-82CA0DC0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093" y="2093976"/>
            <a:ext cx="6295695" cy="228163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D28039-29A9-B599-C24B-CAB96E5F5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4471924"/>
            <a:ext cx="5270500" cy="23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8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C8F6-E765-5EE0-7DCA-EF1F0A7C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67C2-0B2D-5B5C-70E0-C8D2CB74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generated repository from IMS-Starter</a:t>
            </a:r>
          </a:p>
          <a:p>
            <a:r>
              <a:rPr lang="en-US" dirty="0"/>
              <a:t>Set up remote repository using Feature Branch Model</a:t>
            </a:r>
          </a:p>
          <a:p>
            <a:r>
              <a:rPr lang="en-US" dirty="0"/>
              <a:t>Regularly pushed commits as data loss precaution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A032FA-5093-4FE3-EC40-6952E4AB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546" y="3744468"/>
            <a:ext cx="2902494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BFE9-9859-FD82-D38F-159DAB9D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  <a:br>
              <a:rPr lang="en-US" dirty="0"/>
            </a:br>
            <a:r>
              <a:rPr lang="en-US" dirty="0"/>
              <a:t>MVP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8DAED-2DF8-357C-8467-F0B231BE5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31749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381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39B1-98B2-FE97-9B58-3D380A9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63" y="150316"/>
            <a:ext cx="10058400" cy="1609344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74F2E08-2DCC-C35B-C765-7D33176C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2" y="1332676"/>
            <a:ext cx="2993959" cy="5260629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B82A624-734B-33D7-6AD7-0DC056B8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841" y="1267326"/>
            <a:ext cx="2834479" cy="526062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FF59BE6-EDEA-5F7C-D29F-2E7BFB994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20" y="1074820"/>
            <a:ext cx="3450177" cy="5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3200-F52C-9E21-7A01-CF5B34FD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5747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  <a:br>
              <a:rPr lang="en-US" dirty="0"/>
            </a:br>
            <a:r>
              <a:rPr lang="en-US" dirty="0"/>
              <a:t>Coverage: </a:t>
            </a:r>
            <a:r>
              <a:rPr lang="en-US" dirty="0">
                <a:solidFill>
                  <a:srgbClr val="FF0000"/>
                </a:solidFill>
              </a:rPr>
              <a:t>77%</a:t>
            </a:r>
          </a:p>
        </p:txBody>
      </p:sp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BA3CC93-B64D-5BD0-D9A5-2A06C90E1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6279" y="2120900"/>
            <a:ext cx="6705791" cy="4051300"/>
          </a:xfrm>
        </p:spPr>
      </p:pic>
    </p:spTree>
    <p:extLst>
      <p:ext uri="{BB962C8B-B14F-4D97-AF65-F5344CB8AC3E}">
        <p14:creationId xmlns:p14="http://schemas.microsoft.com/office/powerpoint/2010/main" val="12764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1314-4405-917F-EA45-BAA0831D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BF2028B-8E35-E396-EE49-B23589C74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0661" y="2120900"/>
            <a:ext cx="6937028" cy="4051300"/>
          </a:xfrm>
        </p:spPr>
      </p:pic>
    </p:spTree>
    <p:extLst>
      <p:ext uri="{BB962C8B-B14F-4D97-AF65-F5344CB8AC3E}">
        <p14:creationId xmlns:p14="http://schemas.microsoft.com/office/powerpoint/2010/main" val="59685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787</Words>
  <Application>Microsoft Macintosh PowerPoint</Application>
  <PresentationFormat>Widescreen</PresentationFormat>
  <Paragraphs>78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Fundamental Project: Inventory Management System</vt:lpstr>
      <vt:lpstr>Introduction</vt:lpstr>
      <vt:lpstr>Risk Assessment</vt:lpstr>
      <vt:lpstr>Project Management  Jira Kanban board</vt:lpstr>
      <vt:lpstr>Version Control</vt:lpstr>
      <vt:lpstr>Development  MVP</vt:lpstr>
      <vt:lpstr>classes</vt:lpstr>
      <vt:lpstr>Testing Coverage: 77%</vt:lpstr>
      <vt:lpstr>ERD Diagram</vt:lpstr>
      <vt:lpstr>Conclusion</vt:lpstr>
      <vt:lpstr>Happy to take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Project: Inventory Management System</dc:title>
  <dc:creator>Farah OSMAN (Student - Cranford CC)</dc:creator>
  <cp:lastModifiedBy>Farah OSMAN (Student - Cranford CC)</cp:lastModifiedBy>
  <cp:revision>15</cp:revision>
  <dcterms:created xsi:type="dcterms:W3CDTF">2022-07-22T05:34:57Z</dcterms:created>
  <dcterms:modified xsi:type="dcterms:W3CDTF">2022-07-22T13:06:16Z</dcterms:modified>
</cp:coreProperties>
</file>