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Sniglet"/>
      <p:regular r:id="rId36"/>
    </p:embeddedFont>
    <p:embeddedFont>
      <p:font typeface="Walter Turncoat"/>
      <p:regular r:id="rId37"/>
    </p:embeddedFont>
    <p:embeddedFont>
      <p:font typeface="Montserra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C33D701-2857-453A-AE34-3D008D150B25}">
  <a:tblStyle styleId="{9C33D701-2857-453A-AE34-3D008D150B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WalterTurncoat-regular.fntdata"/><Relationship Id="rId14" Type="http://schemas.openxmlformats.org/officeDocument/2006/relationships/slide" Target="slides/slide9.xml"/><Relationship Id="rId36" Type="http://schemas.openxmlformats.org/officeDocument/2006/relationships/font" Target="fonts/Sniglet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a39bf3ffb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a39bf3ff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694cd56_0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694cd56_0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4e9664b5b_3171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4e9664b5b_317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708bd40858_83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708bd40858_8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17" name="Google Shape;17;p4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4128150" y="550650"/>
            <a:ext cx="887711" cy="849160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3" name="Google Shape;33;p7"/>
          <p:cNvSpPr txBox="1"/>
          <p:nvPr>
            <p:ph idx="3" type="body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walter-turncoat" TargetMode="External"/><Relationship Id="rId4" Type="http://schemas.openxmlformats.org/officeDocument/2006/relationships/hyperlink" Target="https://www.fontsquirrel.com/fonts/sniglet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grpSp>
        <p:nvGrpSpPr>
          <p:cNvPr id="48" name="Google Shape;48;p11"/>
          <p:cNvGrpSpPr/>
          <p:nvPr/>
        </p:nvGrpSpPr>
        <p:grpSpPr>
          <a:xfrm rot="2194107">
            <a:off x="803001" y="3184731"/>
            <a:ext cx="1014485" cy="642684"/>
            <a:chOff x="238125" y="1918825"/>
            <a:chExt cx="1042450" cy="660400"/>
          </a:xfrm>
        </p:grpSpPr>
        <p:sp>
          <p:nvSpPr>
            <p:cNvPr id="49" name="Google Shape;49;p11"/>
            <p:cNvSpPr/>
            <p:nvPr/>
          </p:nvSpPr>
          <p:spPr>
            <a:xfrm>
              <a:off x="238125" y="1918825"/>
              <a:ext cx="966975" cy="660400"/>
            </a:xfrm>
            <a:custGeom>
              <a:rect b="b" l="l" r="r" t="t"/>
              <a:pathLst>
                <a:path extrusionOk="0" h="26416" w="38679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1091875" y="1951850"/>
              <a:ext cx="188700" cy="136800"/>
            </a:xfrm>
            <a:custGeom>
              <a:rect b="b" l="l" r="r" t="t"/>
              <a:pathLst>
                <a:path extrusionOk="0" h="5472" w="7548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" name="Google Shape;51;p11"/>
          <p:cNvGrpSpPr/>
          <p:nvPr/>
        </p:nvGrpSpPr>
        <p:grpSpPr>
          <a:xfrm rot="-9269861">
            <a:off x="6165721" y="1346512"/>
            <a:ext cx="750220" cy="664172"/>
            <a:chOff x="1113100" y="2199475"/>
            <a:chExt cx="801900" cy="709925"/>
          </a:xfrm>
        </p:grpSpPr>
        <p:sp>
          <p:nvSpPr>
            <p:cNvPr id="52" name="Google Shape;52;p11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11"/>
          <p:cNvSpPr/>
          <p:nvPr/>
        </p:nvSpPr>
        <p:spPr>
          <a:xfrm>
            <a:off x="2497627" y="2497075"/>
            <a:ext cx="1442481" cy="10297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6059300" y="2600050"/>
            <a:ext cx="2058017" cy="1015968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1"/>
          <p:cNvSpPr/>
          <p:nvPr/>
        </p:nvSpPr>
        <p:spPr>
          <a:xfrm>
            <a:off x="4045614" y="719848"/>
            <a:ext cx="1052762" cy="922444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3929475" y="2160150"/>
            <a:ext cx="4200300" cy="20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425" y="1856006"/>
            <a:ext cx="2765701" cy="2765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4342533" y="512867"/>
            <a:ext cx="387139" cy="341965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777300" y="1753075"/>
            <a:ext cx="2861797" cy="3008618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3384650" y="1440650"/>
            <a:ext cx="2406600" cy="2215800"/>
          </a:xfrm>
          <a:prstGeom prst="rect">
            <a:avLst/>
          </a:prstGeom>
          <a:solidFill>
            <a:srgbClr val="000000">
              <a:alpha val="3269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Want big impact?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Use big image.</a:t>
            </a:r>
            <a:endParaRPr sz="3000"/>
          </a:p>
        </p:txBody>
      </p:sp>
      <p:sp>
        <p:nvSpPr>
          <p:cNvPr id="154" name="Google Shape;154;p21"/>
          <p:cNvSpPr/>
          <p:nvPr/>
        </p:nvSpPr>
        <p:spPr>
          <a:xfrm>
            <a:off x="3323875" y="1377828"/>
            <a:ext cx="2496250" cy="2387844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3516725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Gray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169460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White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533885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Black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4363252" y="476438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1694600" y="1835825"/>
            <a:ext cx="2138977" cy="205027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3513800" y="1782975"/>
            <a:ext cx="2138892" cy="2158411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5335863" y="1835825"/>
            <a:ext cx="2138977" cy="205027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75" name="Google Shape;175;p23"/>
          <p:cNvGraphicFramePr/>
          <p:nvPr/>
        </p:nvGraphicFramePr>
        <p:xfrm>
          <a:off x="1078350" y="1640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{9C33D701-2857-453A-AE34-3D008D150B25}</a:tableStyleId>
              </a:tblPr>
              <a:tblGrid>
                <a:gridCol w="1746825"/>
                <a:gridCol w="1746825"/>
                <a:gridCol w="1746825"/>
                <a:gridCol w="1746825"/>
              </a:tblGrid>
              <a:tr h="75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0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Yellow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</a:tr>
              <a:tr h="750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Blue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0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Orange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76" name="Google Shape;176;p23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4337475" y="537593"/>
            <a:ext cx="397258" cy="292507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/>
          <p:nvPr/>
        </p:nvSpPr>
        <p:spPr>
          <a:xfrm>
            <a:off x="845820" y="1437749"/>
            <a:ext cx="7452360" cy="3550140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4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2001250" y="2393675"/>
            <a:ext cx="6891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000000">
              <a:alpha val="326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our office</a:t>
            </a:r>
            <a:endParaRPr sz="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86" name="Google Shape;186;p24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/>
          <p:nvPr/>
        </p:nvSpPr>
        <p:spPr>
          <a:xfrm>
            <a:off x="4328692" y="500639"/>
            <a:ext cx="414830" cy="366421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4"/>
          <p:cNvSpPr/>
          <p:nvPr/>
        </p:nvSpPr>
        <p:spPr>
          <a:xfrm>
            <a:off x="1440650" y="2487900"/>
            <a:ext cx="167700" cy="1677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2923775" y="3953675"/>
            <a:ext cx="167700" cy="1677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4545750" y="4163925"/>
            <a:ext cx="167700" cy="1677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3905500" y="2360750"/>
            <a:ext cx="167700" cy="1677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6453175" y="2767725"/>
            <a:ext cx="167700" cy="1677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7201500" y="4291325"/>
            <a:ext cx="167700" cy="1677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00" name="Google Shape;200;p25"/>
          <p:cNvSpPr txBox="1"/>
          <p:nvPr>
            <p:ph idx="4294967295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01" name="Google Shape;201;p25"/>
          <p:cNvSpPr/>
          <p:nvPr/>
        </p:nvSpPr>
        <p:spPr>
          <a:xfrm rot="231374">
            <a:off x="2662148" y="2994784"/>
            <a:ext cx="3491296" cy="326027"/>
          </a:xfrm>
          <a:custGeom>
            <a:rect b="b" l="l" r="r" t="t"/>
            <a:pathLst>
              <a:path extrusionOk="0" h="8963" w="8217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25"/>
          <p:cNvGrpSpPr/>
          <p:nvPr/>
        </p:nvGrpSpPr>
        <p:grpSpPr>
          <a:xfrm rot="-8273672">
            <a:off x="7095801" y="1108847"/>
            <a:ext cx="1166676" cy="1032863"/>
            <a:chOff x="1113100" y="2199475"/>
            <a:chExt cx="801900" cy="709925"/>
          </a:xfrm>
        </p:grpSpPr>
        <p:sp>
          <p:nvSpPr>
            <p:cNvPr id="203" name="Google Shape;203;p25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25"/>
          <p:cNvGrpSpPr/>
          <p:nvPr/>
        </p:nvGrpSpPr>
        <p:grpSpPr>
          <a:xfrm rot="2272541">
            <a:off x="1155376" y="1159396"/>
            <a:ext cx="1115297" cy="322611"/>
            <a:chOff x="271125" y="812725"/>
            <a:chExt cx="766525" cy="221725"/>
          </a:xfrm>
        </p:grpSpPr>
        <p:sp>
          <p:nvSpPr>
            <p:cNvPr id="206" name="Google Shape;206;p25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" name="Google Shape;208;p2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idx="4294967295" type="ctrTitle"/>
          </p:nvPr>
        </p:nvSpPr>
        <p:spPr>
          <a:xfrm>
            <a:off x="685800" y="343200"/>
            <a:ext cx="77724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89,526,124$</a:t>
            </a:r>
            <a:endParaRPr sz="7200"/>
          </a:p>
        </p:txBody>
      </p:sp>
      <p:sp>
        <p:nvSpPr>
          <p:cNvPr id="214" name="Google Shape;214;p26"/>
          <p:cNvSpPr txBox="1"/>
          <p:nvPr>
            <p:ph idx="4294967295" type="subTitle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15" name="Google Shape;215;p26"/>
          <p:cNvSpPr txBox="1"/>
          <p:nvPr>
            <p:ph idx="4294967295" type="ctrTitle"/>
          </p:nvPr>
        </p:nvSpPr>
        <p:spPr>
          <a:xfrm>
            <a:off x="685800" y="3429300"/>
            <a:ext cx="77724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100%</a:t>
            </a:r>
            <a:endParaRPr sz="7200"/>
          </a:p>
        </p:txBody>
      </p:sp>
      <p:sp>
        <p:nvSpPr>
          <p:cNvPr id="216" name="Google Shape;216;p26"/>
          <p:cNvSpPr txBox="1"/>
          <p:nvPr>
            <p:ph idx="4294967295" type="subTitle"/>
          </p:nvPr>
        </p:nvSpPr>
        <p:spPr>
          <a:xfrm>
            <a:off x="685800" y="42688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17" name="Google Shape;217;p26"/>
          <p:cNvSpPr txBox="1"/>
          <p:nvPr>
            <p:ph idx="4294967295" type="ctrTitle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  <a:endParaRPr sz="4800"/>
          </a:p>
        </p:txBody>
      </p:sp>
      <p:sp>
        <p:nvSpPr>
          <p:cNvPr id="218" name="Google Shape;218;p26"/>
          <p:cNvSpPr txBox="1"/>
          <p:nvPr>
            <p:ph idx="4294967295" type="subTitle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19" name="Google Shape;219;p26"/>
          <p:cNvSpPr/>
          <p:nvPr/>
        </p:nvSpPr>
        <p:spPr>
          <a:xfrm>
            <a:off x="6440300" y="462470"/>
            <a:ext cx="1029158" cy="1050687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5569828" y="2905850"/>
            <a:ext cx="1668121" cy="10297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4984000" y="3683825"/>
            <a:ext cx="807529" cy="772460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28" name="Google Shape;228;p27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7"/>
          <p:cNvSpPr/>
          <p:nvPr/>
        </p:nvSpPr>
        <p:spPr>
          <a:xfrm>
            <a:off x="4274710" y="485776"/>
            <a:ext cx="492437" cy="398329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7"/>
          <p:cNvSpPr/>
          <p:nvPr/>
        </p:nvSpPr>
        <p:spPr>
          <a:xfrm>
            <a:off x="979088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first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3730200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second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6481313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last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233" name="Google Shape;233;p27"/>
          <p:cNvGrpSpPr/>
          <p:nvPr/>
        </p:nvGrpSpPr>
        <p:grpSpPr>
          <a:xfrm>
            <a:off x="2189978" y="2764475"/>
            <a:ext cx="1792245" cy="232966"/>
            <a:chOff x="2266178" y="2764475"/>
            <a:chExt cx="1792245" cy="232966"/>
          </a:xfrm>
        </p:grpSpPr>
        <p:sp>
          <p:nvSpPr>
            <p:cNvPr id="234" name="Google Shape;234;p27"/>
            <p:cNvSpPr/>
            <p:nvPr/>
          </p:nvSpPr>
          <p:spPr>
            <a:xfrm>
              <a:off x="2266178" y="2855800"/>
              <a:ext cx="1683567" cy="102978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3870041" y="2764475"/>
              <a:ext cx="188382" cy="232966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p27"/>
          <p:cNvGrpSpPr/>
          <p:nvPr/>
        </p:nvGrpSpPr>
        <p:grpSpPr>
          <a:xfrm>
            <a:off x="5165803" y="2790812"/>
            <a:ext cx="1792245" cy="232966"/>
            <a:chOff x="2266178" y="2764475"/>
            <a:chExt cx="1792245" cy="232966"/>
          </a:xfrm>
        </p:grpSpPr>
        <p:sp>
          <p:nvSpPr>
            <p:cNvPr id="237" name="Google Shape;237;p27"/>
            <p:cNvSpPr/>
            <p:nvPr/>
          </p:nvSpPr>
          <p:spPr>
            <a:xfrm>
              <a:off x="2266178" y="2855800"/>
              <a:ext cx="1683567" cy="102978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3870041" y="2764475"/>
              <a:ext cx="188382" cy="232966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2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45" name="Google Shape;245;p28"/>
          <p:cNvSpPr txBox="1"/>
          <p:nvPr>
            <p:ph idx="1" type="body"/>
          </p:nvPr>
        </p:nvSpPr>
        <p:spPr>
          <a:xfrm>
            <a:off x="457200" y="177165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46" name="Google Shape;246;p28"/>
          <p:cNvSpPr txBox="1"/>
          <p:nvPr>
            <p:ph idx="2" type="body"/>
          </p:nvPr>
        </p:nvSpPr>
        <p:spPr>
          <a:xfrm>
            <a:off x="3223964" y="177165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47" name="Google Shape;247;p28"/>
          <p:cNvSpPr txBox="1"/>
          <p:nvPr>
            <p:ph idx="3" type="body"/>
          </p:nvPr>
        </p:nvSpPr>
        <p:spPr>
          <a:xfrm>
            <a:off x="5990727" y="177165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8" name="Google Shape;248;p28"/>
          <p:cNvSpPr txBox="1"/>
          <p:nvPr>
            <p:ph idx="1" type="body"/>
          </p:nvPr>
        </p:nvSpPr>
        <p:spPr>
          <a:xfrm>
            <a:off x="457200" y="335280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49" name="Google Shape;249;p28"/>
          <p:cNvSpPr txBox="1"/>
          <p:nvPr>
            <p:ph idx="2" type="body"/>
          </p:nvPr>
        </p:nvSpPr>
        <p:spPr>
          <a:xfrm>
            <a:off x="3223964" y="335280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0" name="Google Shape;250;p28"/>
          <p:cNvSpPr txBox="1"/>
          <p:nvPr>
            <p:ph idx="3" type="body"/>
          </p:nvPr>
        </p:nvSpPr>
        <p:spPr>
          <a:xfrm>
            <a:off x="5990727" y="335280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1" name="Google Shape;251;p28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8"/>
          <p:cNvSpPr/>
          <p:nvPr/>
        </p:nvSpPr>
        <p:spPr>
          <a:xfrm>
            <a:off x="4351934" y="510216"/>
            <a:ext cx="375993" cy="347276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copy&amp;paste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59" name="Google Shape;25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0387" y="509025"/>
            <a:ext cx="4503225" cy="37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2" name="Google Shape;62;p12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2"/>
          <p:cNvSpPr/>
          <p:nvPr/>
        </p:nvSpPr>
        <p:spPr>
          <a:xfrm>
            <a:off x="4345990" y="520319"/>
            <a:ext cx="380233" cy="327060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2"/>
          <p:cNvSpPr txBox="1"/>
          <p:nvPr/>
        </p:nvSpPr>
        <p:spPr>
          <a:xfrm>
            <a:off x="835275" y="1730550"/>
            <a:ext cx="34296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EDIT IN GOOGLE SLIDES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Click on the button under the presentation preview that says "Use as Google Slides Theme".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You will get a copy of this document on your Google Drive and will be able to edit, add or delete slides.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You have to be signed in to your Google account.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4729082" y="1730550"/>
            <a:ext cx="35796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EDIT IN POWERPOINT®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action="ppaction://hlinksldjump" r:id="rId3"/>
              </a:rPr>
              <a:t>Presentation design slide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)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835275" y="3829725"/>
            <a:ext cx="74733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More info on how to use this template at </a:t>
            </a:r>
            <a:r>
              <a:rPr lang="en" sz="1200" u="sng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  <a:hlinkClick r:id="rId4"/>
              </a:rPr>
              <a:t>www.slidescarnival.com/help-use-presentation-template</a:t>
            </a: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This template is free to use under </a:t>
            </a:r>
            <a:r>
              <a:rPr lang="en" sz="1200" u="sng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  <a:hlinkClick r:id="rId5"/>
              </a:rPr>
              <a:t>Creative Commons Attribution license</a:t>
            </a:r>
            <a:r>
              <a:rPr lang="en" sz="120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. </a:t>
            </a:r>
            <a:r>
              <a:rPr lang="en" sz="120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You can keep the Credits slide or mention SlidesCarnival and other resources used in a slide footer</a:t>
            </a:r>
            <a:r>
              <a:rPr lang="en" sz="120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.</a:t>
            </a: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/>
          <p:nvPr/>
        </p:nvSpPr>
        <p:spPr>
          <a:xfrm>
            <a:off x="1232835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0"/>
          <p:cNvSpPr txBox="1"/>
          <p:nvPr>
            <p:ph idx="4294967295" type="body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Android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67" name="Google Shape;267;p30"/>
          <p:cNvSpPr/>
          <p:nvPr/>
        </p:nvSpPr>
        <p:spPr>
          <a:xfrm>
            <a:off x="132615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68" name="Google Shape;268;p3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/>
          <p:nvPr/>
        </p:nvSpPr>
        <p:spPr>
          <a:xfrm>
            <a:off x="1299871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1"/>
          <p:cNvSpPr/>
          <p:nvPr/>
        </p:nvSpPr>
        <p:spPr>
          <a:xfrm>
            <a:off x="143160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75" name="Google Shape;275;p31"/>
          <p:cNvSpPr txBox="1"/>
          <p:nvPr>
            <p:ph idx="4294967295" type="body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iPhone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76" name="Google Shape;276;p3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/>
          <p:nvPr/>
        </p:nvSpPr>
        <p:spPr>
          <a:xfrm>
            <a:off x="853402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82" name="Google Shape;282;p32"/>
          <p:cNvSpPr/>
          <p:nvPr/>
        </p:nvSpPr>
        <p:spPr>
          <a:xfrm>
            <a:off x="10521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83" name="Google Shape;283;p32"/>
          <p:cNvSpPr txBox="1"/>
          <p:nvPr>
            <p:ph idx="4294967295" type="body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Tablet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84" name="Google Shape;284;p32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/>
          <p:nvPr/>
        </p:nvSpPr>
        <p:spPr>
          <a:xfrm>
            <a:off x="598250" y="1012501"/>
            <a:ext cx="4606383" cy="358612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90" name="Google Shape;290;p33"/>
          <p:cNvSpPr/>
          <p:nvPr/>
        </p:nvSpPr>
        <p:spPr>
          <a:xfrm>
            <a:off x="791005" y="1202933"/>
            <a:ext cx="4220700" cy="26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91" name="Google Shape;291;p33"/>
          <p:cNvSpPr txBox="1"/>
          <p:nvPr>
            <p:ph idx="4294967295" type="body"/>
          </p:nvPr>
        </p:nvSpPr>
        <p:spPr>
          <a:xfrm>
            <a:off x="5504175" y="2563075"/>
            <a:ext cx="2898600" cy="20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Desktop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92" name="Google Shape;292;p3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/>
          <p:nvPr>
            <p:ph idx="4294967295" type="ctrTitle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298" name="Google Shape;298;p34"/>
          <p:cNvSpPr txBox="1"/>
          <p:nvPr>
            <p:ph idx="4294967295" type="subTitle"/>
          </p:nvPr>
        </p:nvSpPr>
        <p:spPr>
          <a:xfrm>
            <a:off x="1275150" y="2376679"/>
            <a:ext cx="6593700" cy="23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You can find me at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@username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user@mailme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9" name="Google Shape;299;p34"/>
          <p:cNvSpPr/>
          <p:nvPr/>
        </p:nvSpPr>
        <p:spPr>
          <a:xfrm>
            <a:off x="4207274" y="603475"/>
            <a:ext cx="687464" cy="691590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4"/>
          <p:cNvSpPr/>
          <p:nvPr/>
        </p:nvSpPr>
        <p:spPr>
          <a:xfrm>
            <a:off x="3799402" y="2051575"/>
            <a:ext cx="1442481" cy="10297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07" name="Google Shape;307;p35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" sz="2400">
                <a:solidFill>
                  <a:srgbClr val="FFFFFF"/>
                </a:solidFill>
              </a:rPr>
              <a:t>Presentation template by </a:t>
            </a:r>
            <a:r>
              <a:rPr lang="en" sz="2400" u="sng">
                <a:solidFill>
                  <a:srgbClr val="FFFFFF"/>
                </a:solidFill>
                <a:hlinkClick r:id="rId3"/>
              </a:rPr>
              <a:t>SlidesCarnival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" sz="2400">
                <a:solidFill>
                  <a:srgbClr val="FFFFFF"/>
                </a:solidFill>
              </a:rPr>
              <a:t>Photographs by </a:t>
            </a:r>
            <a:r>
              <a:rPr lang="en" sz="2400" u="sng">
                <a:solidFill>
                  <a:srgbClr val="FFFFFF"/>
                </a:solidFill>
                <a:hlinkClick r:id="rId4"/>
              </a:rPr>
              <a:t>Unsplash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08" name="Google Shape;308;p3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/>
          <p:nvPr>
            <p:ph type="title"/>
          </p:nvPr>
        </p:nvSpPr>
        <p:spPr>
          <a:xfrm>
            <a:off x="-6025" y="3583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14" name="Google Shape;314;p36"/>
          <p:cNvSpPr txBox="1"/>
          <p:nvPr>
            <p:ph idx="1" type="body"/>
          </p:nvPr>
        </p:nvSpPr>
        <p:spPr>
          <a:xfrm>
            <a:off x="457200" y="1200150"/>
            <a:ext cx="82296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This presentation uses the following typographies: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r>
              <a:rPr lang="en" sz="1400">
                <a:solidFill>
                  <a:srgbClr val="FFFFFF"/>
                </a:solidFill>
              </a:rPr>
              <a:t>Titles: Walter Turncoat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r>
              <a:rPr lang="en" sz="1400">
                <a:solidFill>
                  <a:srgbClr val="FFFFFF"/>
                </a:solidFill>
              </a:rPr>
              <a:t>Body copy: Sniglet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You can download the fonts on th</a:t>
            </a:r>
            <a:r>
              <a:rPr lang="en" sz="1400">
                <a:solidFill>
                  <a:srgbClr val="FFFFFF"/>
                </a:solidFill>
              </a:rPr>
              <a:t>e</a:t>
            </a:r>
            <a:r>
              <a:rPr lang="en" sz="1400">
                <a:solidFill>
                  <a:srgbClr val="FFFFFF"/>
                </a:solidFill>
              </a:rPr>
              <a:t>se pages: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FFFF"/>
                </a:solidFill>
                <a:hlinkClick r:id="rId3"/>
              </a:rPr>
              <a:t>https://www.fontsquirrel.com/fonts/walter-turncoat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FFFF"/>
                </a:solidFill>
                <a:hlinkClick r:id="rId4"/>
              </a:rPr>
              <a:t>https://www.fontsquirrel.com/fonts/sniglet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315" name="Google Shape;315;p36"/>
          <p:cNvSpPr txBox="1"/>
          <p:nvPr/>
        </p:nvSpPr>
        <p:spPr>
          <a:xfrm>
            <a:off x="316275" y="4095450"/>
            <a:ext cx="85242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16" name="Google Shape;316;p3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37"/>
          <p:cNvGrpSpPr/>
          <p:nvPr/>
        </p:nvGrpSpPr>
        <p:grpSpPr>
          <a:xfrm>
            <a:off x="814699" y="1747824"/>
            <a:ext cx="2818834" cy="420033"/>
            <a:chOff x="242825" y="1204225"/>
            <a:chExt cx="2136775" cy="318400"/>
          </a:xfrm>
        </p:grpSpPr>
        <p:sp>
          <p:nvSpPr>
            <p:cNvPr id="322" name="Google Shape;322;p37"/>
            <p:cNvSpPr/>
            <p:nvPr/>
          </p:nvSpPr>
          <p:spPr>
            <a:xfrm>
              <a:off x="242825" y="1298550"/>
              <a:ext cx="2054250" cy="224075"/>
            </a:xfrm>
            <a:custGeom>
              <a:rect b="b" l="l" r="r" t="t"/>
              <a:pathLst>
                <a:path extrusionOk="0" h="8963" w="8217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7"/>
            <p:cNvSpPr/>
            <p:nvPr/>
          </p:nvSpPr>
          <p:spPr>
            <a:xfrm>
              <a:off x="2202700" y="1204225"/>
              <a:ext cx="176900" cy="176900"/>
            </a:xfrm>
            <a:custGeom>
              <a:rect b="b" l="l" r="r" t="t"/>
              <a:pathLst>
                <a:path extrusionOk="0" h="7076" w="7076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" name="Google Shape;324;p37"/>
          <p:cNvGrpSpPr/>
          <p:nvPr/>
        </p:nvGrpSpPr>
        <p:grpSpPr>
          <a:xfrm>
            <a:off x="1349349" y="2618784"/>
            <a:ext cx="1375200" cy="871200"/>
            <a:chOff x="238125" y="1918825"/>
            <a:chExt cx="1042450" cy="660400"/>
          </a:xfrm>
        </p:grpSpPr>
        <p:sp>
          <p:nvSpPr>
            <p:cNvPr id="325" name="Google Shape;325;p37"/>
            <p:cNvSpPr/>
            <p:nvPr/>
          </p:nvSpPr>
          <p:spPr>
            <a:xfrm>
              <a:off x="238125" y="1918825"/>
              <a:ext cx="966975" cy="660400"/>
            </a:xfrm>
            <a:custGeom>
              <a:rect b="b" l="l" r="r" t="t"/>
              <a:pathLst>
                <a:path extrusionOk="0" h="26416" w="38679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7"/>
            <p:cNvSpPr/>
            <p:nvPr/>
          </p:nvSpPr>
          <p:spPr>
            <a:xfrm>
              <a:off x="1091875" y="1951850"/>
              <a:ext cx="188700" cy="136800"/>
            </a:xfrm>
            <a:custGeom>
              <a:rect b="b" l="l" r="r" t="t"/>
              <a:pathLst>
                <a:path extrusionOk="0" h="5472" w="7548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7" name="Google Shape;327;p37"/>
          <p:cNvGrpSpPr/>
          <p:nvPr/>
        </p:nvGrpSpPr>
        <p:grpSpPr>
          <a:xfrm rot="2090725">
            <a:off x="1494143" y="3744558"/>
            <a:ext cx="1057805" cy="936479"/>
            <a:chOff x="1113100" y="2199475"/>
            <a:chExt cx="801900" cy="709925"/>
          </a:xfrm>
        </p:grpSpPr>
        <p:sp>
          <p:nvSpPr>
            <p:cNvPr id="328" name="Google Shape;328;p37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7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" name="Google Shape;330;p37"/>
          <p:cNvGrpSpPr/>
          <p:nvPr/>
        </p:nvGrpSpPr>
        <p:grpSpPr>
          <a:xfrm>
            <a:off x="1718513" y="1203749"/>
            <a:ext cx="1011200" cy="292500"/>
            <a:chOff x="271125" y="812725"/>
            <a:chExt cx="766525" cy="221725"/>
          </a:xfrm>
        </p:grpSpPr>
        <p:sp>
          <p:nvSpPr>
            <p:cNvPr id="331" name="Google Shape;331;p37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37"/>
          <p:cNvSpPr/>
          <p:nvPr/>
        </p:nvSpPr>
        <p:spPr>
          <a:xfrm>
            <a:off x="4207347" y="1019176"/>
            <a:ext cx="1533252" cy="1565327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7"/>
          <p:cNvSpPr/>
          <p:nvPr/>
        </p:nvSpPr>
        <p:spPr>
          <a:xfrm>
            <a:off x="6222600" y="1028798"/>
            <a:ext cx="1657266" cy="1546082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7"/>
          <p:cNvSpPr/>
          <p:nvPr/>
        </p:nvSpPr>
        <p:spPr>
          <a:xfrm>
            <a:off x="4235136" y="3262426"/>
            <a:ext cx="1477672" cy="1413500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7"/>
          <p:cNvSpPr/>
          <p:nvPr/>
        </p:nvSpPr>
        <p:spPr>
          <a:xfrm>
            <a:off x="6314355" y="3121303"/>
            <a:ext cx="1629476" cy="1554628"/>
          </a:xfrm>
          <a:custGeom>
            <a:rect b="b" l="l" r="r" t="t"/>
            <a:pathLst>
              <a:path extrusionOk="0" h="68584" w="71886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7"/>
          <p:cNvSpPr txBox="1"/>
          <p:nvPr>
            <p:ph type="title"/>
          </p:nvPr>
        </p:nvSpPr>
        <p:spPr>
          <a:xfrm>
            <a:off x="-6025" y="205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graphics</a:t>
            </a:r>
            <a:endParaRPr/>
          </a:p>
        </p:txBody>
      </p:sp>
      <p:sp>
        <p:nvSpPr>
          <p:cNvPr id="338" name="Google Shape;338;p3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8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SlidesCarnival icons are editable shapes. 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This means that you can: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Resize them without losing quality.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Change fill color and opacity.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Isn’t that nice? :)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Examples: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44" name="Google Shape;344;p38"/>
          <p:cNvSpPr/>
          <p:nvPr/>
        </p:nvSpPr>
        <p:spPr>
          <a:xfrm>
            <a:off x="277965" y="271963"/>
            <a:ext cx="373873" cy="479695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8"/>
          <p:cNvSpPr/>
          <p:nvPr/>
        </p:nvSpPr>
        <p:spPr>
          <a:xfrm>
            <a:off x="852801" y="338968"/>
            <a:ext cx="398876" cy="337703"/>
          </a:xfrm>
          <a:custGeom>
            <a:rect b="b" l="l" r="r" t="t"/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8"/>
          <p:cNvSpPr/>
          <p:nvPr/>
        </p:nvSpPr>
        <p:spPr>
          <a:xfrm>
            <a:off x="1445208" y="340017"/>
            <a:ext cx="387139" cy="341965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8"/>
          <p:cNvSpPr/>
          <p:nvPr/>
        </p:nvSpPr>
        <p:spPr>
          <a:xfrm>
            <a:off x="2071095" y="330991"/>
            <a:ext cx="315368" cy="354182"/>
          </a:xfrm>
          <a:custGeom>
            <a:rect b="b" l="l" r="r" t="t"/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8"/>
          <p:cNvSpPr/>
          <p:nvPr/>
        </p:nvSpPr>
        <p:spPr>
          <a:xfrm>
            <a:off x="2678363" y="327801"/>
            <a:ext cx="268576" cy="357373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8"/>
          <p:cNvSpPr/>
          <p:nvPr/>
        </p:nvSpPr>
        <p:spPr>
          <a:xfrm>
            <a:off x="3190980" y="323539"/>
            <a:ext cx="414830" cy="366421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8"/>
          <p:cNvSpPr/>
          <p:nvPr/>
        </p:nvSpPr>
        <p:spPr>
          <a:xfrm>
            <a:off x="3808913" y="301728"/>
            <a:ext cx="355778" cy="411093"/>
          </a:xfrm>
          <a:custGeom>
            <a:rect b="b" l="l" r="r" t="t"/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8"/>
          <p:cNvSpPr/>
          <p:nvPr/>
        </p:nvSpPr>
        <p:spPr>
          <a:xfrm>
            <a:off x="4367795" y="328325"/>
            <a:ext cx="414283" cy="362159"/>
          </a:xfrm>
          <a:custGeom>
            <a:rect b="b" l="l" r="r" t="t"/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8"/>
          <p:cNvSpPr/>
          <p:nvPr/>
        </p:nvSpPr>
        <p:spPr>
          <a:xfrm>
            <a:off x="4977729" y="334707"/>
            <a:ext cx="366421" cy="349396"/>
          </a:xfrm>
          <a:custGeom>
            <a:rect b="b" l="l" r="r" t="t"/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8"/>
          <p:cNvSpPr/>
          <p:nvPr/>
        </p:nvSpPr>
        <p:spPr>
          <a:xfrm>
            <a:off x="5571185" y="326205"/>
            <a:ext cx="355778" cy="363230"/>
          </a:xfrm>
          <a:custGeom>
            <a:rect b="b" l="l" r="r" t="t"/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8"/>
          <p:cNvSpPr/>
          <p:nvPr/>
        </p:nvSpPr>
        <p:spPr>
          <a:xfrm>
            <a:off x="282226" y="865419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8"/>
          <p:cNvSpPr/>
          <p:nvPr/>
        </p:nvSpPr>
        <p:spPr>
          <a:xfrm>
            <a:off x="869825" y="865419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8"/>
          <p:cNvSpPr/>
          <p:nvPr/>
        </p:nvSpPr>
        <p:spPr>
          <a:xfrm>
            <a:off x="1447327" y="934019"/>
            <a:ext cx="380233" cy="327060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8"/>
          <p:cNvSpPr/>
          <p:nvPr/>
        </p:nvSpPr>
        <p:spPr>
          <a:xfrm>
            <a:off x="2034402" y="901041"/>
            <a:ext cx="379709" cy="384495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8"/>
          <p:cNvSpPr/>
          <p:nvPr/>
        </p:nvSpPr>
        <p:spPr>
          <a:xfrm>
            <a:off x="2624667" y="926043"/>
            <a:ext cx="376518" cy="332917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8"/>
          <p:cNvSpPr/>
          <p:nvPr/>
        </p:nvSpPr>
        <p:spPr>
          <a:xfrm>
            <a:off x="3218647" y="926043"/>
            <a:ext cx="365350" cy="336633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8"/>
          <p:cNvSpPr/>
          <p:nvPr/>
        </p:nvSpPr>
        <p:spPr>
          <a:xfrm>
            <a:off x="3815818" y="929758"/>
            <a:ext cx="338774" cy="329202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8"/>
          <p:cNvSpPr/>
          <p:nvPr/>
        </p:nvSpPr>
        <p:spPr>
          <a:xfrm>
            <a:off x="4384820" y="911138"/>
            <a:ext cx="375447" cy="368016"/>
          </a:xfrm>
          <a:custGeom>
            <a:rect b="b" l="l" r="r" t="t"/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8"/>
          <p:cNvSpPr/>
          <p:nvPr/>
        </p:nvSpPr>
        <p:spPr>
          <a:xfrm>
            <a:off x="4934129" y="870729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8"/>
          <p:cNvSpPr/>
          <p:nvPr/>
        </p:nvSpPr>
        <p:spPr>
          <a:xfrm>
            <a:off x="5532896" y="886683"/>
            <a:ext cx="429691" cy="410568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8"/>
          <p:cNvSpPr/>
          <p:nvPr/>
        </p:nvSpPr>
        <p:spPr>
          <a:xfrm>
            <a:off x="252963" y="1538097"/>
            <a:ext cx="421211" cy="298889"/>
          </a:xfrm>
          <a:custGeom>
            <a:rect b="b" l="l" r="r" t="t"/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8"/>
          <p:cNvSpPr/>
          <p:nvPr/>
        </p:nvSpPr>
        <p:spPr>
          <a:xfrm>
            <a:off x="842704" y="1481734"/>
            <a:ext cx="417999" cy="404711"/>
          </a:xfrm>
          <a:custGeom>
            <a:rect b="b" l="l" r="r" t="t"/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8"/>
          <p:cNvSpPr/>
          <p:nvPr/>
        </p:nvSpPr>
        <p:spPr>
          <a:xfrm>
            <a:off x="1445732" y="1499808"/>
            <a:ext cx="376518" cy="380255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8"/>
          <p:cNvSpPr/>
          <p:nvPr/>
        </p:nvSpPr>
        <p:spPr>
          <a:xfrm>
            <a:off x="2029616" y="1488116"/>
            <a:ext cx="392472" cy="391401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8"/>
          <p:cNvSpPr/>
          <p:nvPr/>
        </p:nvSpPr>
        <p:spPr>
          <a:xfrm>
            <a:off x="2629978" y="1500354"/>
            <a:ext cx="365350" cy="366945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8"/>
          <p:cNvSpPr/>
          <p:nvPr/>
        </p:nvSpPr>
        <p:spPr>
          <a:xfrm>
            <a:off x="3234055" y="1457279"/>
            <a:ext cx="332917" cy="452551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8"/>
          <p:cNvSpPr/>
          <p:nvPr/>
        </p:nvSpPr>
        <p:spPr>
          <a:xfrm>
            <a:off x="3777530" y="1547144"/>
            <a:ext cx="417999" cy="269625"/>
          </a:xfrm>
          <a:custGeom>
            <a:rect b="b" l="l" r="r" t="t"/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8"/>
          <p:cNvSpPr/>
          <p:nvPr/>
        </p:nvSpPr>
        <p:spPr>
          <a:xfrm>
            <a:off x="4382678" y="1489711"/>
            <a:ext cx="385041" cy="389281"/>
          </a:xfrm>
          <a:custGeom>
            <a:rect b="b" l="l" r="r" t="t"/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8"/>
          <p:cNvSpPr/>
          <p:nvPr/>
        </p:nvSpPr>
        <p:spPr>
          <a:xfrm>
            <a:off x="4969227" y="1474828"/>
            <a:ext cx="387161" cy="402569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8"/>
          <p:cNvSpPr/>
          <p:nvPr/>
        </p:nvSpPr>
        <p:spPr>
          <a:xfrm>
            <a:off x="5538753" y="1486520"/>
            <a:ext cx="414283" cy="388210"/>
          </a:xfrm>
          <a:custGeom>
            <a:rect b="b" l="l" r="r" t="t"/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8"/>
          <p:cNvSpPr/>
          <p:nvPr/>
        </p:nvSpPr>
        <p:spPr>
          <a:xfrm>
            <a:off x="301895" y="2092193"/>
            <a:ext cx="324416" cy="354204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8"/>
          <p:cNvSpPr/>
          <p:nvPr/>
        </p:nvSpPr>
        <p:spPr>
          <a:xfrm>
            <a:off x="875136" y="2092739"/>
            <a:ext cx="346227" cy="348325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8"/>
          <p:cNvSpPr/>
          <p:nvPr/>
        </p:nvSpPr>
        <p:spPr>
          <a:xfrm>
            <a:off x="1469663" y="2092739"/>
            <a:ext cx="346205" cy="348325"/>
          </a:xfrm>
          <a:custGeom>
            <a:rect b="b" l="l" r="r" t="t"/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8"/>
          <p:cNvSpPr/>
          <p:nvPr/>
        </p:nvSpPr>
        <p:spPr>
          <a:xfrm>
            <a:off x="2052475" y="2092739"/>
            <a:ext cx="345681" cy="348325"/>
          </a:xfrm>
          <a:custGeom>
            <a:rect b="b" l="l" r="r" t="t"/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8"/>
          <p:cNvSpPr/>
          <p:nvPr/>
        </p:nvSpPr>
        <p:spPr>
          <a:xfrm>
            <a:off x="2720367" y="2038496"/>
            <a:ext cx="186685" cy="460550"/>
          </a:xfrm>
          <a:custGeom>
            <a:rect b="b" l="l" r="r" t="t"/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8"/>
          <p:cNvSpPr/>
          <p:nvPr/>
        </p:nvSpPr>
        <p:spPr>
          <a:xfrm>
            <a:off x="3319156" y="2041687"/>
            <a:ext cx="161683" cy="455218"/>
          </a:xfrm>
          <a:custGeom>
            <a:rect b="b" l="l" r="r" t="t"/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8"/>
          <p:cNvSpPr/>
          <p:nvPr/>
        </p:nvSpPr>
        <p:spPr>
          <a:xfrm>
            <a:off x="3912065" y="2092193"/>
            <a:ext cx="147325" cy="348871"/>
          </a:xfrm>
          <a:custGeom>
            <a:rect b="b" l="l" r="r" t="t"/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8"/>
          <p:cNvSpPr/>
          <p:nvPr/>
        </p:nvSpPr>
        <p:spPr>
          <a:xfrm>
            <a:off x="4402368" y="2087407"/>
            <a:ext cx="343014" cy="363230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8"/>
          <p:cNvSpPr/>
          <p:nvPr/>
        </p:nvSpPr>
        <p:spPr>
          <a:xfrm>
            <a:off x="4975609" y="2096979"/>
            <a:ext cx="375993" cy="347276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8"/>
          <p:cNvSpPr/>
          <p:nvPr/>
        </p:nvSpPr>
        <p:spPr>
          <a:xfrm>
            <a:off x="5570114" y="2037950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8"/>
          <p:cNvSpPr/>
          <p:nvPr/>
        </p:nvSpPr>
        <p:spPr>
          <a:xfrm>
            <a:off x="400284" y="2642049"/>
            <a:ext cx="127109" cy="429713"/>
          </a:xfrm>
          <a:custGeom>
            <a:rect b="b" l="l" r="r" t="t"/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8"/>
          <p:cNvSpPr/>
          <p:nvPr/>
        </p:nvSpPr>
        <p:spPr>
          <a:xfrm>
            <a:off x="913425" y="2626095"/>
            <a:ext cx="274958" cy="460550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8"/>
          <p:cNvSpPr/>
          <p:nvPr/>
        </p:nvSpPr>
        <p:spPr>
          <a:xfrm>
            <a:off x="1461139" y="2626095"/>
            <a:ext cx="360039" cy="460550"/>
          </a:xfrm>
          <a:custGeom>
            <a:rect b="b" l="l" r="r" t="t"/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8"/>
          <p:cNvSpPr/>
          <p:nvPr/>
        </p:nvSpPr>
        <p:spPr>
          <a:xfrm>
            <a:off x="2592213" y="2704269"/>
            <a:ext cx="434499" cy="242503"/>
          </a:xfrm>
          <a:custGeom>
            <a:rect b="b" l="l" r="r" t="t"/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8"/>
          <p:cNvSpPr/>
          <p:nvPr/>
        </p:nvSpPr>
        <p:spPr>
          <a:xfrm>
            <a:off x="2013116" y="2653741"/>
            <a:ext cx="421736" cy="398876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8"/>
          <p:cNvSpPr/>
          <p:nvPr/>
        </p:nvSpPr>
        <p:spPr>
          <a:xfrm>
            <a:off x="3210671" y="2663860"/>
            <a:ext cx="373327" cy="376518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8"/>
          <p:cNvSpPr/>
          <p:nvPr/>
        </p:nvSpPr>
        <p:spPr>
          <a:xfrm>
            <a:off x="3796674" y="2667051"/>
            <a:ext cx="378113" cy="376518"/>
          </a:xfrm>
          <a:custGeom>
            <a:rect b="b" l="l" r="r" t="t"/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8"/>
          <p:cNvSpPr/>
          <p:nvPr/>
        </p:nvSpPr>
        <p:spPr>
          <a:xfrm>
            <a:off x="4332172" y="2667051"/>
            <a:ext cx="492437" cy="398329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8"/>
          <p:cNvSpPr/>
          <p:nvPr/>
        </p:nvSpPr>
        <p:spPr>
          <a:xfrm>
            <a:off x="5012302" y="2651097"/>
            <a:ext cx="296223" cy="412142"/>
          </a:xfrm>
          <a:custGeom>
            <a:rect b="b" l="l" r="r" t="t"/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8"/>
          <p:cNvSpPr/>
          <p:nvPr/>
        </p:nvSpPr>
        <p:spPr>
          <a:xfrm>
            <a:off x="5602568" y="2671837"/>
            <a:ext cx="289295" cy="396187"/>
          </a:xfrm>
          <a:custGeom>
            <a:rect b="b" l="l" r="r" t="t"/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8"/>
          <p:cNvSpPr/>
          <p:nvPr/>
        </p:nvSpPr>
        <p:spPr>
          <a:xfrm>
            <a:off x="264677" y="3280175"/>
            <a:ext cx="417999" cy="330797"/>
          </a:xfrm>
          <a:custGeom>
            <a:rect b="b" l="l" r="r" t="t"/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8"/>
          <p:cNvSpPr/>
          <p:nvPr/>
        </p:nvSpPr>
        <p:spPr>
          <a:xfrm>
            <a:off x="848015" y="3304630"/>
            <a:ext cx="407377" cy="276553"/>
          </a:xfrm>
          <a:custGeom>
            <a:rect b="b" l="l" r="r" t="t"/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8"/>
          <p:cNvSpPr/>
          <p:nvPr/>
        </p:nvSpPr>
        <p:spPr>
          <a:xfrm>
            <a:off x="1447327" y="3292938"/>
            <a:ext cx="386615" cy="302080"/>
          </a:xfrm>
          <a:custGeom>
            <a:rect b="b" l="l" r="r" t="t"/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2032260" y="3284961"/>
            <a:ext cx="389303" cy="316439"/>
          </a:xfrm>
          <a:custGeom>
            <a:rect b="b" l="l" r="r" t="t"/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8"/>
          <p:cNvSpPr/>
          <p:nvPr/>
        </p:nvSpPr>
        <p:spPr>
          <a:xfrm>
            <a:off x="2640621" y="3259436"/>
            <a:ext cx="351516" cy="354707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8"/>
          <p:cNvSpPr/>
          <p:nvPr/>
        </p:nvSpPr>
        <p:spPr>
          <a:xfrm>
            <a:off x="3196312" y="3304106"/>
            <a:ext cx="397258" cy="292507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8"/>
          <p:cNvSpPr/>
          <p:nvPr/>
        </p:nvSpPr>
        <p:spPr>
          <a:xfrm>
            <a:off x="3784982" y="3304106"/>
            <a:ext cx="396734" cy="292507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8"/>
          <p:cNvSpPr/>
          <p:nvPr/>
        </p:nvSpPr>
        <p:spPr>
          <a:xfrm>
            <a:off x="4383224" y="3275389"/>
            <a:ext cx="382353" cy="335037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8"/>
          <p:cNvSpPr/>
          <p:nvPr/>
        </p:nvSpPr>
        <p:spPr>
          <a:xfrm>
            <a:off x="4951132" y="3234980"/>
            <a:ext cx="419616" cy="422785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8"/>
          <p:cNvSpPr/>
          <p:nvPr/>
        </p:nvSpPr>
        <p:spPr>
          <a:xfrm>
            <a:off x="5569065" y="3258911"/>
            <a:ext cx="359493" cy="364279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8"/>
          <p:cNvSpPr/>
          <p:nvPr/>
        </p:nvSpPr>
        <p:spPr>
          <a:xfrm>
            <a:off x="258820" y="3831081"/>
            <a:ext cx="409497" cy="398854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8"/>
          <p:cNvSpPr/>
          <p:nvPr/>
        </p:nvSpPr>
        <p:spPr>
          <a:xfrm>
            <a:off x="828346" y="3895420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8"/>
          <p:cNvSpPr/>
          <p:nvPr/>
        </p:nvSpPr>
        <p:spPr>
          <a:xfrm>
            <a:off x="1518573" y="3803959"/>
            <a:ext cx="256359" cy="437144"/>
          </a:xfrm>
          <a:custGeom>
            <a:rect b="b" l="l" r="r" t="t"/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8"/>
          <p:cNvSpPr/>
          <p:nvPr/>
        </p:nvSpPr>
        <p:spPr>
          <a:xfrm>
            <a:off x="2069500" y="3845964"/>
            <a:ext cx="321749" cy="403662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8"/>
          <p:cNvSpPr/>
          <p:nvPr/>
        </p:nvSpPr>
        <p:spPr>
          <a:xfrm>
            <a:off x="2632644" y="3876822"/>
            <a:ext cx="362159" cy="314821"/>
          </a:xfrm>
          <a:custGeom>
            <a:rect b="b" l="l" r="r" t="t"/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8"/>
          <p:cNvSpPr/>
          <p:nvPr/>
        </p:nvSpPr>
        <p:spPr>
          <a:xfrm>
            <a:off x="3218101" y="3848630"/>
            <a:ext cx="363230" cy="363755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8"/>
          <p:cNvSpPr/>
          <p:nvPr/>
        </p:nvSpPr>
        <p:spPr>
          <a:xfrm>
            <a:off x="3804127" y="3843844"/>
            <a:ext cx="365875" cy="374398"/>
          </a:xfrm>
          <a:custGeom>
            <a:rect b="b" l="l" r="r" t="t"/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8"/>
          <p:cNvSpPr/>
          <p:nvPr/>
        </p:nvSpPr>
        <p:spPr>
          <a:xfrm>
            <a:off x="4363533" y="3847559"/>
            <a:ext cx="422260" cy="356848"/>
          </a:xfrm>
          <a:custGeom>
            <a:rect b="b" l="l" r="r" t="t"/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8"/>
          <p:cNvSpPr/>
          <p:nvPr/>
        </p:nvSpPr>
        <p:spPr>
          <a:xfrm>
            <a:off x="4969227" y="3840129"/>
            <a:ext cx="384495" cy="379709"/>
          </a:xfrm>
          <a:custGeom>
            <a:rect b="b" l="l" r="r" t="t"/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8"/>
          <p:cNvSpPr/>
          <p:nvPr/>
        </p:nvSpPr>
        <p:spPr>
          <a:xfrm>
            <a:off x="5566399" y="3822033"/>
            <a:ext cx="368541" cy="412163"/>
          </a:xfrm>
          <a:custGeom>
            <a:rect b="b" l="l" r="r" t="t"/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8"/>
          <p:cNvSpPr/>
          <p:nvPr/>
        </p:nvSpPr>
        <p:spPr>
          <a:xfrm>
            <a:off x="230650" y="4486232"/>
            <a:ext cx="474363" cy="267505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8"/>
          <p:cNvSpPr/>
          <p:nvPr/>
        </p:nvSpPr>
        <p:spPr>
          <a:xfrm>
            <a:off x="858133" y="4415489"/>
            <a:ext cx="382375" cy="402591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8"/>
          <p:cNvSpPr/>
          <p:nvPr/>
        </p:nvSpPr>
        <p:spPr>
          <a:xfrm>
            <a:off x="1430849" y="4392629"/>
            <a:ext cx="420643" cy="433953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8"/>
          <p:cNvSpPr/>
          <p:nvPr/>
        </p:nvSpPr>
        <p:spPr>
          <a:xfrm>
            <a:off x="2039713" y="4429323"/>
            <a:ext cx="371207" cy="375993"/>
          </a:xfrm>
          <a:custGeom>
            <a:rect b="b" l="l" r="r" t="t"/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8"/>
          <p:cNvSpPr/>
          <p:nvPr/>
        </p:nvSpPr>
        <p:spPr>
          <a:xfrm>
            <a:off x="2590093" y="4430394"/>
            <a:ext cx="446192" cy="372256"/>
          </a:xfrm>
          <a:custGeom>
            <a:rect b="b" l="l" r="r" t="t"/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8"/>
          <p:cNvSpPr/>
          <p:nvPr/>
        </p:nvSpPr>
        <p:spPr>
          <a:xfrm>
            <a:off x="3227673" y="4398486"/>
            <a:ext cx="344085" cy="416403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8"/>
          <p:cNvSpPr/>
          <p:nvPr/>
        </p:nvSpPr>
        <p:spPr>
          <a:xfrm>
            <a:off x="3742432" y="4393700"/>
            <a:ext cx="494054" cy="448312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8"/>
          <p:cNvSpPr/>
          <p:nvPr/>
        </p:nvSpPr>
        <p:spPr>
          <a:xfrm>
            <a:off x="4336412" y="4386772"/>
            <a:ext cx="485006" cy="464266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8"/>
          <p:cNvSpPr/>
          <p:nvPr/>
        </p:nvSpPr>
        <p:spPr>
          <a:xfrm>
            <a:off x="4946346" y="4497924"/>
            <a:ext cx="431308" cy="249956"/>
          </a:xfrm>
          <a:custGeom>
            <a:rect b="b" l="l" r="r" t="t"/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8"/>
          <p:cNvSpPr/>
          <p:nvPr/>
        </p:nvSpPr>
        <p:spPr>
          <a:xfrm>
            <a:off x="5591925" y="4452182"/>
            <a:ext cx="321749" cy="353133"/>
          </a:xfrm>
          <a:custGeom>
            <a:rect b="b" l="l" r="r" t="t"/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8"/>
          <p:cNvSpPr/>
          <p:nvPr/>
        </p:nvSpPr>
        <p:spPr>
          <a:xfrm>
            <a:off x="6350992" y="1877604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8"/>
          <p:cNvSpPr/>
          <p:nvPr/>
        </p:nvSpPr>
        <p:spPr>
          <a:xfrm>
            <a:off x="7244612" y="1877594"/>
            <a:ext cx="1104911" cy="1088368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8"/>
          <p:cNvSpPr/>
          <p:nvPr/>
        </p:nvSpPr>
        <p:spPr>
          <a:xfrm>
            <a:off x="6535708" y="2088458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8"/>
          <p:cNvSpPr/>
          <p:nvPr/>
        </p:nvSpPr>
        <p:spPr>
          <a:xfrm>
            <a:off x="7689847" y="2385855"/>
            <a:ext cx="1052391" cy="643569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9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Now you can use any emoji as an icon!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34" name="Google Shape;434;p3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666666"/>
                </a:highlight>
                <a:latin typeface="Sniglet"/>
                <a:ea typeface="Sniglet"/>
                <a:cs typeface="Sniglet"/>
                <a:sym typeface="Snigle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666666"/>
              </a:highlight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35" name="Google Shape;435;p39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6D9EEB"/>
                </a:solidFill>
              </a:rPr>
              <a:t>😉</a:t>
            </a:r>
            <a:endParaRPr sz="9600">
              <a:solidFill>
                <a:srgbClr val="6D9EEB"/>
              </a:solidFill>
            </a:endParaRPr>
          </a:p>
        </p:txBody>
      </p:sp>
      <p:sp>
        <p:nvSpPr>
          <p:cNvPr id="436" name="Google Shape;436;p3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4294967295" type="ctrTitle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73" name="Google Shape;73;p13"/>
          <p:cNvSpPr txBox="1"/>
          <p:nvPr>
            <p:ph idx="4294967295" type="subTitle"/>
          </p:nvPr>
        </p:nvSpPr>
        <p:spPr>
          <a:xfrm>
            <a:off x="1275150" y="2376673"/>
            <a:ext cx="6593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I am Jayden Smith</a:t>
            </a:r>
            <a:endParaRPr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 am here because I love to give presentations. 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You can find me at @username</a:t>
            </a:r>
            <a:endParaRPr sz="3600"/>
          </a:p>
        </p:txBody>
      </p:sp>
      <p:sp>
        <p:nvSpPr>
          <p:cNvPr id="74" name="Google Shape;74;p13"/>
          <p:cNvSpPr/>
          <p:nvPr/>
        </p:nvSpPr>
        <p:spPr>
          <a:xfrm>
            <a:off x="3799402" y="2051575"/>
            <a:ext cx="1442481" cy="10297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249880" y="630379"/>
            <a:ext cx="602256" cy="637792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4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4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43" name="Google Shape;443;p4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444" name="Google Shape;444;p4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445" name="Google Shape;445;p4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46" name="Google Shape;446;p4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47" name="Google Shape;447;p4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448" name="Google Shape;448;p4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49" name="Google Shape;449;p4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50" name="Google Shape;450;p4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451" name="Google Shape;451;p4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52" name="Google Shape;452;p4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53" name="Google Shape;453;p4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454" name="Google Shape;454;p4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55" name="Google Shape;455;p4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1.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2" name="Google Shape;82;p14"/>
          <p:cNvSpPr txBox="1"/>
          <p:nvPr>
            <p:ph idx="1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3617075" y="256025"/>
            <a:ext cx="1824693" cy="1702276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Here you have a list of items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And some text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4363252" y="476438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idx="4294967295" type="ctrTitle"/>
          </p:nvPr>
        </p:nvSpPr>
        <p:spPr>
          <a:xfrm>
            <a:off x="685800" y="24977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05" name="Google Shape;105;p17"/>
          <p:cNvSpPr txBox="1"/>
          <p:nvPr>
            <p:ph idx="4294967295" type="subTitle"/>
          </p:nvPr>
        </p:nvSpPr>
        <p:spPr>
          <a:xfrm>
            <a:off x="2004000" y="3487750"/>
            <a:ext cx="5136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106" name="Google Shape;106;p17"/>
          <p:cNvGrpSpPr/>
          <p:nvPr/>
        </p:nvGrpSpPr>
        <p:grpSpPr>
          <a:xfrm rot="-7230029">
            <a:off x="6083565" y="1796211"/>
            <a:ext cx="1516808" cy="960909"/>
            <a:chOff x="238125" y="1918825"/>
            <a:chExt cx="1042450" cy="660400"/>
          </a:xfrm>
        </p:grpSpPr>
        <p:sp>
          <p:nvSpPr>
            <p:cNvPr id="107" name="Google Shape;107;p17"/>
            <p:cNvSpPr/>
            <p:nvPr/>
          </p:nvSpPr>
          <p:spPr>
            <a:xfrm>
              <a:off x="238125" y="1918825"/>
              <a:ext cx="966975" cy="660400"/>
            </a:xfrm>
            <a:custGeom>
              <a:rect b="b" l="l" r="r" t="t"/>
              <a:pathLst>
                <a:path extrusionOk="0" h="26416" w="38679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1091875" y="1951850"/>
              <a:ext cx="188700" cy="136800"/>
            </a:xfrm>
            <a:custGeom>
              <a:rect b="b" l="l" r="r" t="t"/>
              <a:pathLst>
                <a:path extrusionOk="0" h="5472" w="7548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17"/>
          <p:cNvGrpSpPr/>
          <p:nvPr/>
        </p:nvGrpSpPr>
        <p:grpSpPr>
          <a:xfrm flipH="1" rot="4843953">
            <a:off x="2064273" y="1817152"/>
            <a:ext cx="1166676" cy="1032863"/>
            <a:chOff x="1113100" y="2199475"/>
            <a:chExt cx="801900" cy="709925"/>
          </a:xfrm>
        </p:grpSpPr>
        <p:sp>
          <p:nvSpPr>
            <p:cNvPr id="110" name="Google Shape;110;p17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Google Shape;112;p17"/>
          <p:cNvGrpSpPr/>
          <p:nvPr/>
        </p:nvGrpSpPr>
        <p:grpSpPr>
          <a:xfrm rot="2011211">
            <a:off x="2656279" y="880731"/>
            <a:ext cx="1046869" cy="269659"/>
            <a:chOff x="271125" y="812725"/>
            <a:chExt cx="766525" cy="221725"/>
          </a:xfrm>
        </p:grpSpPr>
        <p:sp>
          <p:nvSpPr>
            <p:cNvPr id="113" name="Google Shape;113;p17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7"/>
          <p:cNvSpPr/>
          <p:nvPr/>
        </p:nvSpPr>
        <p:spPr>
          <a:xfrm>
            <a:off x="3497304" y="1252883"/>
            <a:ext cx="2149392" cy="1212066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57200" y="2169650"/>
            <a:ext cx="3994500" cy="27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White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22" name="Google Shape;122;p1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23" name="Google Shape;123;p18"/>
          <p:cNvSpPr txBox="1"/>
          <p:nvPr>
            <p:ph idx="2" type="body"/>
          </p:nvPr>
        </p:nvSpPr>
        <p:spPr>
          <a:xfrm>
            <a:off x="4692275" y="2169650"/>
            <a:ext cx="3994500" cy="27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Black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4373895" y="506743"/>
            <a:ext cx="324416" cy="354204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457200" y="2192775"/>
            <a:ext cx="2631900" cy="27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33" name="Google Shape;133;p19"/>
          <p:cNvSpPr txBox="1"/>
          <p:nvPr>
            <p:ph idx="2" type="body"/>
          </p:nvPr>
        </p:nvSpPr>
        <p:spPr>
          <a:xfrm>
            <a:off x="3223963" y="2192775"/>
            <a:ext cx="2631900" cy="27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34" name="Google Shape;134;p19"/>
          <p:cNvSpPr txBox="1"/>
          <p:nvPr>
            <p:ph idx="3" type="body"/>
          </p:nvPr>
        </p:nvSpPr>
        <p:spPr>
          <a:xfrm>
            <a:off x="5990726" y="2192775"/>
            <a:ext cx="2631900" cy="27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4344921" y="482552"/>
            <a:ext cx="382375" cy="402591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