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5C06F1-F23E-41A4-AAF5-822D889AF2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65F61FD-786D-4692-BC52-7016710882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DEBAT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 KLS X SEM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Tata Cara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melanggar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timnya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menghina</a:t>
            </a:r>
            <a:r>
              <a:rPr lang="en-US" dirty="0" smtClean="0"/>
              <a:t>, </a:t>
            </a:r>
            <a:r>
              <a:rPr lang="en-US" dirty="0" err="1" smtClean="0"/>
              <a:t>menguji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merendahkan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,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Ajukan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kritis</a:t>
            </a:r>
            <a:r>
              <a:rPr lang="en-US" dirty="0" smtClean="0"/>
              <a:t>,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runtut</a:t>
            </a:r>
            <a:r>
              <a:rPr lang="en-US" dirty="0" smtClean="0"/>
              <a:t>.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retorika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kenali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pahami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menyangkal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terbatas</a:t>
            </a:r>
            <a:r>
              <a:rPr lang="en-US" dirty="0" smtClean="0"/>
              <a:t>.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poin-poin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lugas</a:t>
            </a:r>
            <a:r>
              <a:rPr lang="en-US" dirty="0" smtClean="0"/>
              <a:t> yang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didebatkan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kesalahan-kesalahan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yang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dipertanggungjawabkan</a:t>
            </a:r>
            <a:r>
              <a:rPr lang="en-US" dirty="0" smtClean="0"/>
              <a:t>. </a:t>
            </a:r>
            <a:r>
              <a:rPr lang="en-US" dirty="0" err="1" smtClean="0"/>
              <a:t>Sertakan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data-data yang valid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final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lugas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celah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poin-poin</a:t>
            </a:r>
            <a:r>
              <a:rPr lang="en-US" dirty="0" smtClean="0"/>
              <a:t> yang </a:t>
            </a:r>
            <a:r>
              <a:rPr lang="en-US" dirty="0" err="1" smtClean="0"/>
              <a:t>menegaskan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disampaian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rasa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yang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berpihak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dipermasalahkan</a:t>
            </a:r>
            <a:r>
              <a:rPr lang="en-US" dirty="0" smtClean="0"/>
              <a:t>, </a:t>
            </a:r>
            <a:r>
              <a:rPr lang="en-US" dirty="0" err="1" smtClean="0"/>
              <a:t>menimbulkan</a:t>
            </a:r>
            <a:r>
              <a:rPr lang="en-US" dirty="0" smtClean="0"/>
              <a:t> pro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keberanian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beragumentasi</a:t>
            </a:r>
            <a:r>
              <a:rPr lang="en-US" dirty="0" smtClean="0"/>
              <a:t> di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merespon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tergabung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pro, </a:t>
            </a:r>
            <a:r>
              <a:rPr lang="en-US" dirty="0" err="1" smtClean="0"/>
              <a:t>kontra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berdebat</a:t>
            </a:r>
            <a:r>
              <a:rPr lang="en-US" dirty="0" smtClean="0"/>
              <a:t>.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Etika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bersungguh-sungguh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pembicara</a:t>
            </a:r>
            <a:r>
              <a:rPr lang="en-US" dirty="0" smtClean="0"/>
              <a:t>,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, </a:t>
            </a:r>
            <a:r>
              <a:rPr lang="en-US" dirty="0" err="1" smtClean="0"/>
              <a:t>mengajikan</a:t>
            </a:r>
            <a:r>
              <a:rPr lang="en-US" dirty="0" smtClean="0"/>
              <a:t> </a:t>
            </a:r>
            <a:r>
              <a:rPr lang="en-US" dirty="0" err="1" smtClean="0"/>
              <a:t>pertanyaan-pertanyaan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menyangkutpautkan</a:t>
            </a:r>
            <a:r>
              <a:rPr lang="en-US" dirty="0" smtClean="0"/>
              <a:t> </a:t>
            </a:r>
            <a:r>
              <a:rPr lang="en-US" dirty="0" err="1" smtClean="0"/>
              <a:t>prasangka</a:t>
            </a:r>
            <a:r>
              <a:rPr lang="en-US" dirty="0" smtClean="0"/>
              <a:t> </a:t>
            </a:r>
            <a:r>
              <a:rPr lang="en-US" dirty="0" err="1" smtClean="0"/>
              <a:t>emosional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bertannya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etika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berdebat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mengomunikasikan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persuasi</a:t>
            </a:r>
            <a:r>
              <a:rPr lang="en-US" dirty="0" smtClean="0"/>
              <a:t>,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celah</a:t>
            </a:r>
            <a:r>
              <a:rPr lang="en-US" dirty="0" smtClean="0"/>
              <a:t>,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persuasi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melemahkan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,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pidato</a:t>
            </a:r>
            <a:r>
              <a:rPr lang="en-US" dirty="0" smtClean="0"/>
              <a:t> </a:t>
            </a:r>
            <a:r>
              <a:rPr lang="en-US" dirty="0" err="1" smtClean="0"/>
              <a:t>mauun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, </a:t>
            </a:r>
            <a:r>
              <a:rPr lang="en-US" dirty="0" err="1" smtClean="0"/>
              <a:t>lancar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mengapresiasi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1</a:t>
            </a:r>
            <a:r>
              <a:rPr lang="en-US" sz="2400" dirty="0" smtClean="0"/>
              <a:t>. </a:t>
            </a:r>
            <a:r>
              <a:rPr lang="en-US" sz="2400" dirty="0" err="1">
                <a:solidFill>
                  <a:srgbClr val="FF0000"/>
                </a:solidFill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</a:rPr>
              <a:t>osi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topik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bahasan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diperdebatkan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konvensional</a:t>
            </a:r>
            <a:r>
              <a:rPr lang="en-US" sz="2400" dirty="0" smtClean="0"/>
              <a:t>.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mosi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debat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pro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kontra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2. </a:t>
            </a:r>
            <a:r>
              <a:rPr lang="en-US" sz="2400" dirty="0" err="1" smtClean="0">
                <a:solidFill>
                  <a:srgbClr val="FF0000"/>
                </a:solidFill>
              </a:rPr>
              <a:t>Pihak</a:t>
            </a:r>
            <a:r>
              <a:rPr lang="en-US" sz="2400" dirty="0" smtClean="0">
                <a:solidFill>
                  <a:srgbClr val="FF0000"/>
                </a:solidFill>
              </a:rPr>
              <a:t> pro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pihak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afirmatif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setuju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mosi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. </a:t>
            </a:r>
            <a:r>
              <a:rPr lang="en-US" sz="2400" dirty="0" err="1" smtClean="0"/>
              <a:t>Pihak</a:t>
            </a:r>
            <a:r>
              <a:rPr lang="en-US" sz="2400" dirty="0" smtClean="0"/>
              <a:t> pro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pidatonya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alasan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mengapa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pernyatan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mosi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3. </a:t>
            </a:r>
            <a:r>
              <a:rPr lang="en-US" sz="2400" dirty="0" err="1" smtClean="0">
                <a:solidFill>
                  <a:srgbClr val="FF0000"/>
                </a:solidFill>
              </a:rPr>
              <a:t>Pihak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oposisi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pihak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kontra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setuju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mosi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.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kontra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menyanggah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afirmatif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4. </a:t>
            </a:r>
            <a:r>
              <a:rPr lang="en-US" sz="2400" dirty="0" err="1" smtClean="0">
                <a:solidFill>
                  <a:srgbClr val="FF0000"/>
                </a:solidFill>
              </a:rPr>
              <a:t>Sebagai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penengah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antara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pihak</a:t>
            </a:r>
            <a:r>
              <a:rPr lang="en-US" sz="2400" dirty="0" smtClean="0">
                <a:solidFill>
                  <a:srgbClr val="FF0000"/>
                </a:solidFill>
              </a:rPr>
              <a:t> pro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kontra</a:t>
            </a:r>
            <a:r>
              <a:rPr lang="en-US" sz="2400" dirty="0" smtClean="0"/>
              <a:t>, </a:t>
            </a:r>
            <a:r>
              <a:rPr lang="en-US" sz="2400" dirty="0" err="1" smtClean="0"/>
              <a:t>debat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netral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menaruh</a:t>
            </a:r>
            <a:r>
              <a:rPr lang="en-US" sz="2400" dirty="0" smtClean="0"/>
              <a:t> </a:t>
            </a: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condong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moderator </a:t>
            </a:r>
            <a:r>
              <a:rPr lang="en-US" dirty="0" smtClean="0"/>
              <a:t>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mempin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. Tata </a:t>
            </a:r>
            <a:r>
              <a:rPr lang="en-US" dirty="0" err="1" smtClean="0"/>
              <a:t>tertib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, </a:t>
            </a: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mosi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moderator.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peserta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debat</a:t>
            </a:r>
            <a:r>
              <a:rPr lang="en-US" dirty="0" smtClean="0"/>
              <a:t>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juri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,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andil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voting,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diperhitungkan</a:t>
            </a:r>
            <a:r>
              <a:rPr lang="en-US" dirty="0" smtClean="0"/>
              <a:t> </a:t>
            </a:r>
            <a:r>
              <a:rPr lang="en-US" dirty="0" err="1" smtClean="0"/>
              <a:t>suaranya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err="1" smtClean="0">
                <a:solidFill>
                  <a:srgbClr val="FF0000"/>
                </a:solidFill>
              </a:rPr>
              <a:t>notulis</a:t>
            </a:r>
            <a:r>
              <a:rPr lang="en-US" dirty="0" smtClean="0"/>
              <a:t>/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notulen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mosi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, </a:t>
            </a:r>
            <a:r>
              <a:rPr lang="en-US" dirty="0" err="1" smtClean="0"/>
              <a:t>pernyataan</a:t>
            </a:r>
            <a:r>
              <a:rPr lang="en-US" dirty="0" smtClean="0"/>
              <a:t> moderator,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</a:t>
            </a:r>
            <a:r>
              <a:rPr lang="en-US" dirty="0" err="1"/>
              <a:t>-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smtClean="0"/>
              <a:t>moderator.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voting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juri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pro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beradu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kemenangan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berdebat</a:t>
            </a:r>
            <a:r>
              <a:rPr lang="en-US" dirty="0" smtClean="0"/>
              <a:t> (</a:t>
            </a:r>
            <a:r>
              <a:rPr lang="en-US" dirty="0" err="1" smtClean="0"/>
              <a:t>pihak</a:t>
            </a:r>
            <a:r>
              <a:rPr lang="en-US" dirty="0" smtClean="0"/>
              <a:t> pro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berdebat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moderator.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Perkenalan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(</a:t>
            </a:r>
            <a:r>
              <a:rPr lang="en-US" dirty="0" err="1" smtClean="0"/>
              <a:t>afirmasi</a:t>
            </a:r>
            <a:r>
              <a:rPr lang="en-US" dirty="0" smtClean="0"/>
              <a:t>, </a:t>
            </a:r>
            <a:r>
              <a:rPr lang="en-US" dirty="0" err="1" smtClean="0"/>
              <a:t>oposisi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,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pro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mosi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.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pro,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diharuskan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sanggahan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r>
              <a:rPr lang="en-US" dirty="0" smtClean="0"/>
              <a:t>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 yang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tim.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voting, </a:t>
            </a:r>
            <a:r>
              <a:rPr lang="en-US" dirty="0" err="1" smtClean="0"/>
              <a:t>mosi</a:t>
            </a:r>
            <a:r>
              <a:rPr lang="en-US" dirty="0" smtClean="0"/>
              <a:t>, </a:t>
            </a:r>
            <a:r>
              <a:rPr lang="en-US" dirty="0" err="1" smtClean="0"/>
              <a:t>resolusi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pendengar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decision by the audience,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hakim </a:t>
            </a:r>
            <a:r>
              <a:rPr lang="en-US" dirty="0" err="1" smtClean="0"/>
              <a:t>atau</a:t>
            </a:r>
            <a:r>
              <a:rPr lang="en-US" dirty="0" smtClean="0"/>
              <a:t> decision by judges,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decision by critique.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</TotalTime>
  <Words>934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DEBAT</vt:lpstr>
      <vt:lpstr>PENGERTIAN DEBAT</vt:lpstr>
      <vt:lpstr>TUJUAN DEBAT</vt:lpstr>
      <vt:lpstr>fungsi debat</vt:lpstr>
      <vt:lpstr>Etika Debat</vt:lpstr>
      <vt:lpstr>Unsur unsur debat</vt:lpstr>
      <vt:lpstr>PowerPoint Presentation</vt:lpstr>
      <vt:lpstr>Ciri-ciri debat</vt:lpstr>
      <vt:lpstr>Struktur Debat</vt:lpstr>
      <vt:lpstr>Tata Cara Melakukan Debat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</dc:title>
  <dc:creator>Asus</dc:creator>
  <cp:lastModifiedBy>Asus</cp:lastModifiedBy>
  <cp:revision>12</cp:revision>
  <dcterms:created xsi:type="dcterms:W3CDTF">2018-04-16T16:29:46Z</dcterms:created>
  <dcterms:modified xsi:type="dcterms:W3CDTF">2018-04-16T19:54:14Z</dcterms:modified>
</cp:coreProperties>
</file>