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F279375-07DF-4AEE-89BB-A03C50709162}"/>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endParaRPr lang="en-US"/>
          </a:p>
        </p:txBody>
      </p:sp>
      <p:sp>
        <p:nvSpPr>
          <p:cNvPr id="3" name="Subjudul 2">
            <a:extLst>
              <a:ext uri="{FF2B5EF4-FFF2-40B4-BE49-F238E27FC236}">
                <a16:creationId xmlns:a16="http://schemas.microsoft.com/office/drawing/2014/main" id="{4BB57D2F-0F3D-41BA-B39F-DD6DCFF9F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a:p>
        </p:txBody>
      </p:sp>
      <p:sp>
        <p:nvSpPr>
          <p:cNvPr id="4" name="Tampungan Tanggal 3">
            <a:extLst>
              <a:ext uri="{FF2B5EF4-FFF2-40B4-BE49-F238E27FC236}">
                <a16:creationId xmlns:a16="http://schemas.microsoft.com/office/drawing/2014/main" id="{0806AF26-A56E-49A0-A26B-36DC8031043B}"/>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5" name="Tampungan Kaki 4">
            <a:extLst>
              <a:ext uri="{FF2B5EF4-FFF2-40B4-BE49-F238E27FC236}">
                <a16:creationId xmlns:a16="http://schemas.microsoft.com/office/drawing/2014/main" id="{A0FB39B0-54B1-4A1B-A97A-FBEF09B7E2CF}"/>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F3126A12-D745-4F0E-B1F8-C331DBD693BE}"/>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186638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8EB2DEB-701E-43AC-A2D7-8D82BEE52A24}"/>
              </a:ext>
            </a:extLst>
          </p:cNvPr>
          <p:cNvSpPr>
            <a:spLocks noGrp="1"/>
          </p:cNvSpPr>
          <p:nvPr>
            <p:ph type="title"/>
          </p:nvPr>
        </p:nvSpPr>
        <p:spPr/>
        <p:txBody>
          <a:bodyPr/>
          <a:lstStyle/>
          <a:p>
            <a:r>
              <a:rPr lang="id-ID"/>
              <a:t>Klik untuk mengedit gaya judul Master</a:t>
            </a:r>
            <a:endParaRPr lang="en-US"/>
          </a:p>
        </p:txBody>
      </p:sp>
      <p:sp>
        <p:nvSpPr>
          <p:cNvPr id="3" name="Tampungan Teks Vertikal 2">
            <a:extLst>
              <a:ext uri="{FF2B5EF4-FFF2-40B4-BE49-F238E27FC236}">
                <a16:creationId xmlns:a16="http://schemas.microsoft.com/office/drawing/2014/main" id="{CE31A25B-84BF-42B8-8265-E5249CB6DE1A}"/>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C2B02A97-EEC4-4AE4-AA4B-C74F48962575}"/>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5" name="Tampungan Kaki 4">
            <a:extLst>
              <a:ext uri="{FF2B5EF4-FFF2-40B4-BE49-F238E27FC236}">
                <a16:creationId xmlns:a16="http://schemas.microsoft.com/office/drawing/2014/main" id="{DDC62E04-04FB-47D7-82B6-D350D35C7FA1}"/>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91167C99-BAE0-4866-8B45-57E15B6F7646}"/>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117123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3FF5E449-D718-4B13-8F91-D757F6C94FDC}"/>
              </a:ext>
            </a:extLst>
          </p:cNvPr>
          <p:cNvSpPr>
            <a:spLocks noGrp="1"/>
          </p:cNvSpPr>
          <p:nvPr>
            <p:ph type="title" orient="vert"/>
          </p:nvPr>
        </p:nvSpPr>
        <p:spPr>
          <a:xfrm>
            <a:off x="8724900" y="365125"/>
            <a:ext cx="2628900" cy="5811838"/>
          </a:xfrm>
        </p:spPr>
        <p:txBody>
          <a:bodyPr vert="eaVert"/>
          <a:lstStyle/>
          <a:p>
            <a:r>
              <a:rPr lang="id-ID"/>
              <a:t>Klik untuk mengedit gaya judul Master</a:t>
            </a:r>
            <a:endParaRPr lang="en-US"/>
          </a:p>
        </p:txBody>
      </p:sp>
      <p:sp>
        <p:nvSpPr>
          <p:cNvPr id="3" name="Tampungan Teks Vertikal 2">
            <a:extLst>
              <a:ext uri="{FF2B5EF4-FFF2-40B4-BE49-F238E27FC236}">
                <a16:creationId xmlns:a16="http://schemas.microsoft.com/office/drawing/2014/main" id="{73E94F5A-B86E-45B5-AB10-1E13396C88E7}"/>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00FA940E-8D25-4442-8F30-4EA288BBCD6A}"/>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5" name="Tampungan Kaki 4">
            <a:extLst>
              <a:ext uri="{FF2B5EF4-FFF2-40B4-BE49-F238E27FC236}">
                <a16:creationId xmlns:a16="http://schemas.microsoft.com/office/drawing/2014/main" id="{1C980B4E-049E-4D05-9C0A-C3F54B9044C3}"/>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100E36CD-C1CF-4BDC-9E97-FD50D195D556}"/>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33405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D6BCBBF-4749-40B4-98E6-0CF677AEDA46}"/>
              </a:ext>
            </a:extLst>
          </p:cNvPr>
          <p:cNvSpPr>
            <a:spLocks noGrp="1"/>
          </p:cNvSpPr>
          <p:nvPr>
            <p:ph type="title"/>
          </p:nvPr>
        </p:nvSpPr>
        <p:spPr/>
        <p:txBody>
          <a:bodyPr/>
          <a:lstStyle/>
          <a:p>
            <a:r>
              <a:rPr lang="id-ID"/>
              <a:t>Klik untuk mengedit gaya judul Master</a:t>
            </a:r>
            <a:endParaRPr lang="en-US"/>
          </a:p>
        </p:txBody>
      </p:sp>
      <p:sp>
        <p:nvSpPr>
          <p:cNvPr id="3" name="Tampungan Konten 2">
            <a:extLst>
              <a:ext uri="{FF2B5EF4-FFF2-40B4-BE49-F238E27FC236}">
                <a16:creationId xmlns:a16="http://schemas.microsoft.com/office/drawing/2014/main" id="{1453D702-064B-41C0-A286-A3D536938D50}"/>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DD9DD0F0-3031-40A3-BBBF-47D05BDD2412}"/>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5" name="Tampungan Kaki 4">
            <a:extLst>
              <a:ext uri="{FF2B5EF4-FFF2-40B4-BE49-F238E27FC236}">
                <a16:creationId xmlns:a16="http://schemas.microsoft.com/office/drawing/2014/main" id="{76293760-167E-487F-86B1-DA5064B23D02}"/>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49C3D8BC-400A-4F38-8927-DCA2570F39CE}"/>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75319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B80D717-E444-4CD0-AAFC-88C09A9C25A8}"/>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endParaRPr lang="en-US"/>
          </a:p>
        </p:txBody>
      </p:sp>
      <p:sp>
        <p:nvSpPr>
          <p:cNvPr id="3" name="Tampungan Teks 2">
            <a:extLst>
              <a:ext uri="{FF2B5EF4-FFF2-40B4-BE49-F238E27FC236}">
                <a16:creationId xmlns:a16="http://schemas.microsoft.com/office/drawing/2014/main" id="{731DCB3D-7454-4301-8FFD-1E13E0D73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9219266F-67BD-46DE-B643-EEB28703EC09}"/>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5" name="Tampungan Kaki 4">
            <a:extLst>
              <a:ext uri="{FF2B5EF4-FFF2-40B4-BE49-F238E27FC236}">
                <a16:creationId xmlns:a16="http://schemas.microsoft.com/office/drawing/2014/main" id="{578C2E84-2CFE-41BC-8BD7-9A11CE0932D9}"/>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FDA13980-F960-4C77-BFFB-C34E6D565300}"/>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6511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5AF0EB4-2B52-4780-B555-102C5D5F5C91}"/>
              </a:ext>
            </a:extLst>
          </p:cNvPr>
          <p:cNvSpPr>
            <a:spLocks noGrp="1"/>
          </p:cNvSpPr>
          <p:nvPr>
            <p:ph type="title"/>
          </p:nvPr>
        </p:nvSpPr>
        <p:spPr/>
        <p:txBody>
          <a:bodyPr/>
          <a:lstStyle/>
          <a:p>
            <a:r>
              <a:rPr lang="id-ID"/>
              <a:t>Klik untuk mengedit gaya judul Master</a:t>
            </a:r>
            <a:endParaRPr lang="en-US"/>
          </a:p>
        </p:txBody>
      </p:sp>
      <p:sp>
        <p:nvSpPr>
          <p:cNvPr id="3" name="Tampungan Konten 2">
            <a:extLst>
              <a:ext uri="{FF2B5EF4-FFF2-40B4-BE49-F238E27FC236}">
                <a16:creationId xmlns:a16="http://schemas.microsoft.com/office/drawing/2014/main" id="{90CF8F53-90C8-45B8-8FBD-DD8FD744B43F}"/>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Konten 3">
            <a:extLst>
              <a:ext uri="{FF2B5EF4-FFF2-40B4-BE49-F238E27FC236}">
                <a16:creationId xmlns:a16="http://schemas.microsoft.com/office/drawing/2014/main" id="{D86FB931-60E2-4E1F-930C-48A3E5A617D0}"/>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5" name="Tampungan Tanggal 4">
            <a:extLst>
              <a:ext uri="{FF2B5EF4-FFF2-40B4-BE49-F238E27FC236}">
                <a16:creationId xmlns:a16="http://schemas.microsoft.com/office/drawing/2014/main" id="{6F7352EE-783D-4643-9500-45D8A1747CBE}"/>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6" name="Tampungan Kaki 5">
            <a:extLst>
              <a:ext uri="{FF2B5EF4-FFF2-40B4-BE49-F238E27FC236}">
                <a16:creationId xmlns:a16="http://schemas.microsoft.com/office/drawing/2014/main" id="{00DF7852-1475-4B3B-9FB5-F37297663B37}"/>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5D417016-63BE-4CFA-BE7C-3624BC1F80AC}"/>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32619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2347F8F-368C-436D-973D-010869DB7FFF}"/>
              </a:ext>
            </a:extLst>
          </p:cNvPr>
          <p:cNvSpPr>
            <a:spLocks noGrp="1"/>
          </p:cNvSpPr>
          <p:nvPr>
            <p:ph type="title"/>
          </p:nvPr>
        </p:nvSpPr>
        <p:spPr>
          <a:xfrm>
            <a:off x="839788" y="365125"/>
            <a:ext cx="10515600" cy="1325563"/>
          </a:xfrm>
        </p:spPr>
        <p:txBody>
          <a:bodyPr/>
          <a:lstStyle/>
          <a:p>
            <a:r>
              <a:rPr lang="id-ID"/>
              <a:t>Klik untuk mengedit gaya judul Master</a:t>
            </a:r>
            <a:endParaRPr lang="en-US"/>
          </a:p>
        </p:txBody>
      </p:sp>
      <p:sp>
        <p:nvSpPr>
          <p:cNvPr id="3" name="Tampungan Teks 2">
            <a:extLst>
              <a:ext uri="{FF2B5EF4-FFF2-40B4-BE49-F238E27FC236}">
                <a16:creationId xmlns:a16="http://schemas.microsoft.com/office/drawing/2014/main" id="{47ED1CEB-756A-4E1A-8AB8-94B45F3F8C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C54E451-EC61-4156-877B-4888A5623908}"/>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5" name="Tampungan Teks 4">
            <a:extLst>
              <a:ext uri="{FF2B5EF4-FFF2-40B4-BE49-F238E27FC236}">
                <a16:creationId xmlns:a16="http://schemas.microsoft.com/office/drawing/2014/main" id="{61790028-B870-414B-BBBA-6DDE05E29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916EB630-67F6-4E41-98AB-0D3C6E643E56}"/>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7" name="Tampungan Tanggal 6">
            <a:extLst>
              <a:ext uri="{FF2B5EF4-FFF2-40B4-BE49-F238E27FC236}">
                <a16:creationId xmlns:a16="http://schemas.microsoft.com/office/drawing/2014/main" id="{80AB9170-E8DC-4774-8A31-14BD87FD5B71}"/>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8" name="Tampungan Kaki 7">
            <a:extLst>
              <a:ext uri="{FF2B5EF4-FFF2-40B4-BE49-F238E27FC236}">
                <a16:creationId xmlns:a16="http://schemas.microsoft.com/office/drawing/2014/main" id="{7B331F5C-D736-4E0C-8E40-BF182222233E}"/>
              </a:ext>
            </a:extLst>
          </p:cNvPr>
          <p:cNvSpPr>
            <a:spLocks noGrp="1"/>
          </p:cNvSpPr>
          <p:nvPr>
            <p:ph type="ftr" sz="quarter" idx="11"/>
          </p:nvPr>
        </p:nvSpPr>
        <p:spPr/>
        <p:txBody>
          <a:bodyPr/>
          <a:lstStyle/>
          <a:p>
            <a:endParaRPr lang="en-US"/>
          </a:p>
        </p:txBody>
      </p:sp>
      <p:sp>
        <p:nvSpPr>
          <p:cNvPr id="9" name="Tampungan Nomor Slide 8">
            <a:extLst>
              <a:ext uri="{FF2B5EF4-FFF2-40B4-BE49-F238E27FC236}">
                <a16:creationId xmlns:a16="http://schemas.microsoft.com/office/drawing/2014/main" id="{68F2FFE6-51B2-447C-A4BF-20952A6D989D}"/>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140259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87BCE89-0C01-46B8-9B03-8262DF064B88}"/>
              </a:ext>
            </a:extLst>
          </p:cNvPr>
          <p:cNvSpPr>
            <a:spLocks noGrp="1"/>
          </p:cNvSpPr>
          <p:nvPr>
            <p:ph type="title"/>
          </p:nvPr>
        </p:nvSpPr>
        <p:spPr/>
        <p:txBody>
          <a:bodyPr/>
          <a:lstStyle/>
          <a:p>
            <a:r>
              <a:rPr lang="id-ID"/>
              <a:t>Klik untuk mengedit gaya judul Master</a:t>
            </a:r>
            <a:endParaRPr lang="en-US"/>
          </a:p>
        </p:txBody>
      </p:sp>
      <p:sp>
        <p:nvSpPr>
          <p:cNvPr id="3" name="Tampungan Tanggal 2">
            <a:extLst>
              <a:ext uri="{FF2B5EF4-FFF2-40B4-BE49-F238E27FC236}">
                <a16:creationId xmlns:a16="http://schemas.microsoft.com/office/drawing/2014/main" id="{126C690C-6CF2-462D-B24E-4BEB4E72ABE2}"/>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4" name="Tampungan Kaki 3">
            <a:extLst>
              <a:ext uri="{FF2B5EF4-FFF2-40B4-BE49-F238E27FC236}">
                <a16:creationId xmlns:a16="http://schemas.microsoft.com/office/drawing/2014/main" id="{8F57CE5C-C29D-465E-B811-AD059F92B04D}"/>
              </a:ext>
            </a:extLst>
          </p:cNvPr>
          <p:cNvSpPr>
            <a:spLocks noGrp="1"/>
          </p:cNvSpPr>
          <p:nvPr>
            <p:ph type="ftr" sz="quarter" idx="11"/>
          </p:nvPr>
        </p:nvSpPr>
        <p:spPr/>
        <p:txBody>
          <a:bodyPr/>
          <a:lstStyle/>
          <a:p>
            <a:endParaRPr lang="en-US"/>
          </a:p>
        </p:txBody>
      </p:sp>
      <p:sp>
        <p:nvSpPr>
          <p:cNvPr id="5" name="Tampungan Nomor Slide 4">
            <a:extLst>
              <a:ext uri="{FF2B5EF4-FFF2-40B4-BE49-F238E27FC236}">
                <a16:creationId xmlns:a16="http://schemas.microsoft.com/office/drawing/2014/main" id="{39F4C657-EAEE-46B2-A1E5-860BD010965E}"/>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110352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A0550FF2-C8E6-4AF6-BCC1-F42ACD286C29}"/>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3" name="Tampungan Kaki 2">
            <a:extLst>
              <a:ext uri="{FF2B5EF4-FFF2-40B4-BE49-F238E27FC236}">
                <a16:creationId xmlns:a16="http://schemas.microsoft.com/office/drawing/2014/main" id="{77007975-B312-45CA-A02C-EDD719CA2B0F}"/>
              </a:ext>
            </a:extLst>
          </p:cNvPr>
          <p:cNvSpPr>
            <a:spLocks noGrp="1"/>
          </p:cNvSpPr>
          <p:nvPr>
            <p:ph type="ftr" sz="quarter" idx="11"/>
          </p:nvPr>
        </p:nvSpPr>
        <p:spPr/>
        <p:txBody>
          <a:bodyPr/>
          <a:lstStyle/>
          <a:p>
            <a:endParaRPr lang="en-US"/>
          </a:p>
        </p:txBody>
      </p:sp>
      <p:sp>
        <p:nvSpPr>
          <p:cNvPr id="4" name="Tampungan Nomor Slide 3">
            <a:extLst>
              <a:ext uri="{FF2B5EF4-FFF2-40B4-BE49-F238E27FC236}">
                <a16:creationId xmlns:a16="http://schemas.microsoft.com/office/drawing/2014/main" id="{46361E27-D8B1-4A19-B83C-21AE1CFFA1C0}"/>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79126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ADAC1F2-DBDE-486B-B192-9188903A7112}"/>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a:p>
        </p:txBody>
      </p:sp>
      <p:sp>
        <p:nvSpPr>
          <p:cNvPr id="3" name="Tampungan Konten 2">
            <a:extLst>
              <a:ext uri="{FF2B5EF4-FFF2-40B4-BE49-F238E27FC236}">
                <a16:creationId xmlns:a16="http://schemas.microsoft.com/office/drawing/2014/main" id="{97F7529B-71A2-48B7-9C8F-8393626C7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eks 3">
            <a:extLst>
              <a:ext uri="{FF2B5EF4-FFF2-40B4-BE49-F238E27FC236}">
                <a16:creationId xmlns:a16="http://schemas.microsoft.com/office/drawing/2014/main" id="{EE6B3AF8-9F0A-4EC0-850F-EBCC51ADC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11ACDE4-190C-4A84-BA0C-58FE24C1AF83}"/>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6" name="Tampungan Kaki 5">
            <a:extLst>
              <a:ext uri="{FF2B5EF4-FFF2-40B4-BE49-F238E27FC236}">
                <a16:creationId xmlns:a16="http://schemas.microsoft.com/office/drawing/2014/main" id="{223AAACB-6778-4F92-9BDC-0638105EA69A}"/>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56BE03F7-BD39-428D-8444-CE9A236D48B1}"/>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390908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2B65C51-197B-4727-B463-2AFE360D7048}"/>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a:p>
        </p:txBody>
      </p:sp>
      <p:sp>
        <p:nvSpPr>
          <p:cNvPr id="3" name="Tampungan Gambar 2">
            <a:extLst>
              <a:ext uri="{FF2B5EF4-FFF2-40B4-BE49-F238E27FC236}">
                <a16:creationId xmlns:a16="http://schemas.microsoft.com/office/drawing/2014/main" id="{17C6B1B1-76DD-4AE7-A3E7-E2C31CDC5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ampungan Teks 3">
            <a:extLst>
              <a:ext uri="{FF2B5EF4-FFF2-40B4-BE49-F238E27FC236}">
                <a16:creationId xmlns:a16="http://schemas.microsoft.com/office/drawing/2014/main" id="{DA49C54E-BFC9-4EE7-8B7F-5593C215A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8D354855-8147-4F64-920B-EEBE9E1BD979}"/>
              </a:ext>
            </a:extLst>
          </p:cNvPr>
          <p:cNvSpPr>
            <a:spLocks noGrp="1"/>
          </p:cNvSpPr>
          <p:nvPr>
            <p:ph type="dt" sz="half" idx="10"/>
          </p:nvPr>
        </p:nvSpPr>
        <p:spPr/>
        <p:txBody>
          <a:bodyPr/>
          <a:lstStyle/>
          <a:p>
            <a:fld id="{F9C958EB-78A3-4DA7-AA3D-BD41E11744BC}" type="datetimeFigureOut">
              <a:rPr lang="en-US" smtClean="0"/>
              <a:t>4/2/2020</a:t>
            </a:fld>
            <a:endParaRPr lang="en-US"/>
          </a:p>
        </p:txBody>
      </p:sp>
      <p:sp>
        <p:nvSpPr>
          <p:cNvPr id="6" name="Tampungan Kaki 5">
            <a:extLst>
              <a:ext uri="{FF2B5EF4-FFF2-40B4-BE49-F238E27FC236}">
                <a16:creationId xmlns:a16="http://schemas.microsoft.com/office/drawing/2014/main" id="{B8A0CD0C-9A15-47A4-9A8C-18DDE6D68887}"/>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AA920C92-31F3-4C2C-BAF1-E650A4ECA1AF}"/>
              </a:ext>
            </a:extLst>
          </p:cNvPr>
          <p:cNvSpPr>
            <a:spLocks noGrp="1"/>
          </p:cNvSpPr>
          <p:nvPr>
            <p:ph type="sldNum" sz="quarter" idx="12"/>
          </p:nvPr>
        </p:nvSpPr>
        <p:spPr/>
        <p:txBody>
          <a:bodyPr/>
          <a:lstStyle/>
          <a:p>
            <a:fld id="{F0254DDD-BE00-48AE-B9C3-B72DA21DA943}" type="slidenum">
              <a:rPr lang="en-US" smtClean="0"/>
              <a:t>‹#›</a:t>
            </a:fld>
            <a:endParaRPr lang="en-US"/>
          </a:p>
        </p:txBody>
      </p:sp>
    </p:spTree>
    <p:extLst>
      <p:ext uri="{BB962C8B-B14F-4D97-AF65-F5344CB8AC3E}">
        <p14:creationId xmlns:p14="http://schemas.microsoft.com/office/powerpoint/2010/main" val="3363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0434CA2-72DD-416E-983A-CF886EE24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en-US"/>
          </a:p>
        </p:txBody>
      </p:sp>
      <p:sp>
        <p:nvSpPr>
          <p:cNvPr id="3" name="Tampungan Teks 2">
            <a:extLst>
              <a:ext uri="{FF2B5EF4-FFF2-40B4-BE49-F238E27FC236}">
                <a16:creationId xmlns:a16="http://schemas.microsoft.com/office/drawing/2014/main" id="{8BE9A25F-52A2-4A73-A68B-BDD1F468A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B7F59E58-B38A-4CFB-BF6C-C3D396273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958EB-78A3-4DA7-AA3D-BD41E11744BC}" type="datetimeFigureOut">
              <a:rPr lang="en-US" smtClean="0"/>
              <a:t>4/2/2020</a:t>
            </a:fld>
            <a:endParaRPr lang="en-US"/>
          </a:p>
        </p:txBody>
      </p:sp>
      <p:sp>
        <p:nvSpPr>
          <p:cNvPr id="5" name="Tampungan Kaki 4">
            <a:extLst>
              <a:ext uri="{FF2B5EF4-FFF2-40B4-BE49-F238E27FC236}">
                <a16:creationId xmlns:a16="http://schemas.microsoft.com/office/drawing/2014/main" id="{754D1820-D0D0-4B3D-B73A-F8AA4B8F17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ampungan Nomor Slide 5">
            <a:extLst>
              <a:ext uri="{FF2B5EF4-FFF2-40B4-BE49-F238E27FC236}">
                <a16:creationId xmlns:a16="http://schemas.microsoft.com/office/drawing/2014/main" id="{CDF42DCF-D709-41D8-9097-5788AF3E42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54DDD-BE00-48AE-B9C3-B72DA21DA943}" type="slidenum">
              <a:rPr lang="en-US" smtClean="0"/>
              <a:t>‹#›</a:t>
            </a:fld>
            <a:endParaRPr lang="en-US"/>
          </a:p>
        </p:txBody>
      </p:sp>
    </p:spTree>
    <p:extLst>
      <p:ext uri="{BB962C8B-B14F-4D97-AF65-F5344CB8AC3E}">
        <p14:creationId xmlns:p14="http://schemas.microsoft.com/office/powerpoint/2010/main" val="30369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ambar 4">
            <a:extLst>
              <a:ext uri="{FF2B5EF4-FFF2-40B4-BE49-F238E27FC236}">
                <a16:creationId xmlns:a16="http://schemas.microsoft.com/office/drawing/2014/main" id="{E28FCBFC-23A2-4CB4-9373-813B7176D988}"/>
              </a:ext>
            </a:extLst>
          </p:cNvPr>
          <p:cNvPicPr>
            <a:picLocks noChangeAspect="1"/>
          </p:cNvPicPr>
          <p:nvPr/>
        </p:nvPicPr>
        <p:blipFill rotWithShape="1">
          <a:blip r:embed="rId2">
            <a:alphaModFix amt="4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Judul 1">
            <a:extLst>
              <a:ext uri="{FF2B5EF4-FFF2-40B4-BE49-F238E27FC236}">
                <a16:creationId xmlns:a16="http://schemas.microsoft.com/office/drawing/2014/main" id="{A9ADF787-304A-4930-B300-AFC77619743D}"/>
              </a:ext>
            </a:extLst>
          </p:cNvPr>
          <p:cNvSpPr>
            <a:spLocks noGrp="1"/>
          </p:cNvSpPr>
          <p:nvPr>
            <p:ph type="ctrTitle"/>
          </p:nvPr>
        </p:nvSpPr>
        <p:spPr>
          <a:xfrm>
            <a:off x="1769532" y="1695576"/>
            <a:ext cx="8652938" cy="2857191"/>
          </a:xfrm>
        </p:spPr>
        <p:txBody>
          <a:bodyPr anchor="ctr">
            <a:normAutofit/>
          </a:bodyPr>
          <a:lstStyle/>
          <a:p>
            <a:r>
              <a:rPr lang="en-US" sz="7500" dirty="0">
                <a:latin typeface="Century Gothic" panose="020B0502020202020204" pitchFamily="34" charset="0"/>
              </a:rPr>
              <a:t>How to Use</a:t>
            </a:r>
          </a:p>
        </p:txBody>
      </p:sp>
      <p:sp>
        <p:nvSpPr>
          <p:cNvPr id="3" name="Subjudul 2">
            <a:extLst>
              <a:ext uri="{FF2B5EF4-FFF2-40B4-BE49-F238E27FC236}">
                <a16:creationId xmlns:a16="http://schemas.microsoft.com/office/drawing/2014/main" id="{1E16A635-BEE3-4768-9CEA-1FEC961D189D}"/>
              </a:ext>
            </a:extLst>
          </p:cNvPr>
          <p:cNvSpPr>
            <a:spLocks noGrp="1"/>
          </p:cNvSpPr>
          <p:nvPr>
            <p:ph type="subTitle" idx="1"/>
          </p:nvPr>
        </p:nvSpPr>
        <p:spPr>
          <a:xfrm>
            <a:off x="1769532" y="4324166"/>
            <a:ext cx="8655200" cy="457201"/>
          </a:xfrm>
        </p:spPr>
        <p:txBody>
          <a:bodyPr>
            <a:noAutofit/>
          </a:bodyPr>
          <a:lstStyle/>
          <a:p>
            <a:r>
              <a:rPr lang="en-US" sz="3500" i="1" dirty="0"/>
              <a:t>‘Used to</a:t>
            </a:r>
            <a:r>
              <a:rPr lang="en-US" sz="3500" dirty="0"/>
              <a:t>’, </a:t>
            </a:r>
            <a:r>
              <a:rPr lang="en-US" sz="3500" i="1" dirty="0"/>
              <a:t>‘Use for’</a:t>
            </a:r>
            <a:r>
              <a:rPr lang="en-US" sz="3500" dirty="0"/>
              <a:t>,</a:t>
            </a:r>
            <a:r>
              <a:rPr lang="en-US" sz="3500" i="1" dirty="0"/>
              <a:t> ‘A’</a:t>
            </a:r>
            <a:r>
              <a:rPr lang="en-US" sz="3500" dirty="0"/>
              <a:t>, </a:t>
            </a:r>
            <a:r>
              <a:rPr lang="en-US" sz="3500" i="1" dirty="0"/>
              <a:t>‘</a:t>
            </a:r>
            <a:r>
              <a:rPr lang="en-US" sz="3500" dirty="0" err="1"/>
              <a:t>An’,and</a:t>
            </a:r>
            <a:r>
              <a:rPr lang="en-US" sz="3500" dirty="0"/>
              <a:t> </a:t>
            </a:r>
            <a:r>
              <a:rPr lang="en-US" sz="3500" i="1" dirty="0"/>
              <a:t>‘The’</a:t>
            </a:r>
          </a:p>
        </p:txBody>
      </p:sp>
      <p:sp>
        <p:nvSpPr>
          <p:cNvPr id="1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246881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FF39CE19-5B25-4105-903F-47106986EDCE}"/>
              </a:ext>
            </a:extLst>
          </p:cNvPr>
          <p:cNvSpPr>
            <a:spLocks noGrp="1"/>
          </p:cNvSpPr>
          <p:nvPr>
            <p:ph type="ctrTitle"/>
          </p:nvPr>
        </p:nvSpPr>
        <p:spPr>
          <a:xfrm>
            <a:off x="908454" y="1360481"/>
            <a:ext cx="4605340" cy="1281907"/>
          </a:xfrm>
        </p:spPr>
        <p:txBody>
          <a:bodyPr>
            <a:normAutofit/>
          </a:bodyPr>
          <a:lstStyle/>
          <a:p>
            <a:pPr algn="l"/>
            <a:r>
              <a:rPr lang="en-US" sz="5000" u="sng" dirty="0">
                <a:solidFill>
                  <a:schemeClr val="bg1"/>
                </a:solidFill>
                <a:latin typeface="Century Gothic" panose="020B0502020202020204" pitchFamily="34" charset="0"/>
              </a:rPr>
              <a:t>Used to</a:t>
            </a:r>
          </a:p>
        </p:txBody>
      </p:sp>
      <p:sp>
        <p:nvSpPr>
          <p:cNvPr id="3" name="Subjudul 2">
            <a:extLst>
              <a:ext uri="{FF2B5EF4-FFF2-40B4-BE49-F238E27FC236}">
                <a16:creationId xmlns:a16="http://schemas.microsoft.com/office/drawing/2014/main" id="{3CA90EA5-F5FD-4E52-B0C9-BEC1C27AB8C5}"/>
              </a:ext>
            </a:extLst>
          </p:cNvPr>
          <p:cNvSpPr>
            <a:spLocks noGrp="1"/>
          </p:cNvSpPr>
          <p:nvPr>
            <p:ph type="subTitle" idx="1"/>
          </p:nvPr>
        </p:nvSpPr>
        <p:spPr>
          <a:xfrm>
            <a:off x="908454" y="2805100"/>
            <a:ext cx="4605340" cy="2690818"/>
          </a:xfrm>
        </p:spPr>
        <p:txBody>
          <a:bodyPr>
            <a:normAutofit/>
          </a:bodyPr>
          <a:lstStyle/>
          <a:p>
            <a:pPr algn="l"/>
            <a:r>
              <a:rPr lang="en-US" sz="1100" dirty="0">
                <a:solidFill>
                  <a:schemeClr val="bg1"/>
                </a:solidFill>
              </a:rPr>
              <a:t>          </a:t>
            </a:r>
            <a:r>
              <a:rPr lang="en-US" sz="1600" dirty="0">
                <a:solidFill>
                  <a:schemeClr val="bg1"/>
                </a:solidFill>
                <a:latin typeface="Century Gothic" panose="020B0502020202020204" pitchFamily="34" charset="0"/>
              </a:rPr>
              <a:t>used to be used to express someone's habits, for example</a:t>
            </a:r>
          </a:p>
          <a:p>
            <a:pPr algn="l"/>
            <a:r>
              <a:rPr lang="en-US" sz="1600" dirty="0">
                <a:solidFill>
                  <a:schemeClr val="bg1"/>
                </a:solidFill>
                <a:latin typeface="Century Gothic" panose="020B0502020202020204" pitchFamily="34" charset="0"/>
              </a:rPr>
              <a:t>                “Ben is used to running.”</a:t>
            </a:r>
          </a:p>
          <a:p>
            <a:pPr algn="l"/>
            <a:r>
              <a:rPr lang="en-US" sz="1600" dirty="0">
                <a:solidFill>
                  <a:schemeClr val="bg1"/>
                </a:solidFill>
                <a:latin typeface="Century Gothic" panose="020B0502020202020204" pitchFamily="34" charset="0"/>
              </a:rPr>
              <a:t>the pattern that must be considered is the addition of -</a:t>
            </a:r>
            <a:r>
              <a:rPr lang="en-US" sz="1600" dirty="0" err="1">
                <a:solidFill>
                  <a:schemeClr val="bg1"/>
                </a:solidFill>
                <a:latin typeface="Century Gothic" panose="020B0502020202020204" pitchFamily="34" charset="0"/>
              </a:rPr>
              <a:t>ing</a:t>
            </a:r>
            <a:r>
              <a:rPr lang="en-US" sz="1600" dirty="0">
                <a:solidFill>
                  <a:schemeClr val="bg1"/>
                </a:solidFill>
                <a:latin typeface="Century Gothic" panose="020B0502020202020204" pitchFamily="34" charset="0"/>
              </a:rPr>
              <a:t> at the end of the verb and the use of to be after the subject.</a:t>
            </a:r>
          </a:p>
          <a:p>
            <a:pPr algn="l"/>
            <a:endParaRPr lang="en-US" sz="1600" dirty="0">
              <a:solidFill>
                <a:schemeClr val="bg1"/>
              </a:solidFill>
              <a:latin typeface="Century Gothic" panose="020B0502020202020204" pitchFamily="34" charset="0"/>
            </a:endParaRPr>
          </a:p>
          <a:p>
            <a:pPr algn="l"/>
            <a:r>
              <a:rPr lang="en-US" sz="1600" dirty="0">
                <a:solidFill>
                  <a:schemeClr val="bg1"/>
                </a:solidFill>
                <a:latin typeface="Century Gothic" panose="020B0502020202020204" pitchFamily="34" charset="0"/>
              </a:rPr>
              <a:t> S + to be + Used to + verb-</a:t>
            </a:r>
            <a:r>
              <a:rPr lang="en-US" sz="1600" dirty="0" err="1">
                <a:solidFill>
                  <a:schemeClr val="bg1"/>
                </a:solidFill>
                <a:latin typeface="Century Gothic" panose="020B0502020202020204" pitchFamily="34" charset="0"/>
              </a:rPr>
              <a:t>ing</a:t>
            </a:r>
            <a:r>
              <a:rPr lang="en-US" sz="1600" dirty="0">
                <a:solidFill>
                  <a:schemeClr val="bg1"/>
                </a:solidFill>
                <a:latin typeface="Century Gothic" panose="020B0502020202020204" pitchFamily="34" charset="0"/>
              </a:rPr>
              <a:t> + Compliment</a:t>
            </a:r>
          </a:p>
        </p:txBody>
      </p:sp>
      <p:pic>
        <p:nvPicPr>
          <p:cNvPr id="7" name="Gambar 6">
            <a:extLst>
              <a:ext uri="{FF2B5EF4-FFF2-40B4-BE49-F238E27FC236}">
                <a16:creationId xmlns:a16="http://schemas.microsoft.com/office/drawing/2014/main" id="{9447C996-6778-4B4D-8CA7-724ACE9B50C4}"/>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8596" r="11545" b="1"/>
          <a:stretch/>
        </p:blipFill>
        <p:spPr>
          <a:xfrm>
            <a:off x="5800734" y="1057275"/>
            <a:ext cx="5917401" cy="4743450"/>
          </a:xfrm>
          <a:prstGeom prst="rect">
            <a:avLst/>
          </a:prstGeom>
        </p:spPr>
      </p:pic>
      <p:sp>
        <p:nvSpPr>
          <p:cNvPr id="14" name="Rectangle 13">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846411"/>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FF39CE19-5B25-4105-903F-47106986EDCE}"/>
              </a:ext>
            </a:extLst>
          </p:cNvPr>
          <p:cNvSpPr>
            <a:spLocks noGrp="1"/>
          </p:cNvSpPr>
          <p:nvPr>
            <p:ph type="ctrTitle"/>
          </p:nvPr>
        </p:nvSpPr>
        <p:spPr>
          <a:xfrm>
            <a:off x="908454" y="1360481"/>
            <a:ext cx="4605340" cy="1281907"/>
          </a:xfrm>
        </p:spPr>
        <p:txBody>
          <a:bodyPr>
            <a:normAutofit/>
          </a:bodyPr>
          <a:lstStyle/>
          <a:p>
            <a:pPr algn="l"/>
            <a:r>
              <a:rPr lang="en-US" sz="5000" u="sng" dirty="0">
                <a:solidFill>
                  <a:schemeClr val="bg1"/>
                </a:solidFill>
                <a:latin typeface="Century Gothic" panose="020B0502020202020204" pitchFamily="34" charset="0"/>
              </a:rPr>
              <a:t>Used for</a:t>
            </a:r>
          </a:p>
        </p:txBody>
      </p:sp>
      <p:sp>
        <p:nvSpPr>
          <p:cNvPr id="3" name="Subjudul 2">
            <a:extLst>
              <a:ext uri="{FF2B5EF4-FFF2-40B4-BE49-F238E27FC236}">
                <a16:creationId xmlns:a16="http://schemas.microsoft.com/office/drawing/2014/main" id="{3CA90EA5-F5FD-4E52-B0C9-BEC1C27AB8C5}"/>
              </a:ext>
            </a:extLst>
          </p:cNvPr>
          <p:cNvSpPr>
            <a:spLocks noGrp="1"/>
          </p:cNvSpPr>
          <p:nvPr>
            <p:ph type="subTitle" idx="1"/>
          </p:nvPr>
        </p:nvSpPr>
        <p:spPr>
          <a:xfrm>
            <a:off x="908454" y="2782882"/>
            <a:ext cx="4605340" cy="2713036"/>
          </a:xfrm>
        </p:spPr>
        <p:txBody>
          <a:bodyPr>
            <a:normAutofit/>
          </a:bodyPr>
          <a:lstStyle/>
          <a:p>
            <a:pPr algn="l"/>
            <a:r>
              <a:rPr lang="en-US" sz="1600" dirty="0">
                <a:solidFill>
                  <a:schemeClr val="bg1"/>
                </a:solidFill>
                <a:latin typeface="Century Gothic" panose="020B0502020202020204" pitchFamily="34" charset="0"/>
              </a:rPr>
              <a:t>          used for is used to express the function of an object, with a similar pattern of use used, for example</a:t>
            </a:r>
          </a:p>
          <a:p>
            <a:pPr algn="l"/>
            <a:r>
              <a:rPr lang="en-US" sz="1600" dirty="0">
                <a:solidFill>
                  <a:schemeClr val="bg1"/>
                </a:solidFill>
                <a:latin typeface="Century Gothic" panose="020B0502020202020204" pitchFamily="34" charset="0"/>
              </a:rPr>
              <a:t>         "The broom used for sweeping.“</a:t>
            </a:r>
          </a:p>
          <a:p>
            <a:pPr algn="l"/>
            <a:r>
              <a:rPr lang="en-US" sz="1600" dirty="0">
                <a:solidFill>
                  <a:schemeClr val="bg1"/>
                </a:solidFill>
                <a:latin typeface="Century Gothic" panose="020B0502020202020204" pitchFamily="34" charset="0"/>
              </a:rPr>
              <a:t>for the pattern is:</a:t>
            </a:r>
          </a:p>
          <a:p>
            <a:pPr algn="l"/>
            <a:endParaRPr lang="en-US" sz="1600" dirty="0">
              <a:solidFill>
                <a:schemeClr val="bg1"/>
              </a:solidFill>
              <a:latin typeface="Century Gothic" panose="020B0502020202020204" pitchFamily="34" charset="0"/>
            </a:endParaRPr>
          </a:p>
          <a:p>
            <a:pPr algn="l"/>
            <a:r>
              <a:rPr lang="en-US" sz="1500" dirty="0">
                <a:solidFill>
                  <a:schemeClr val="bg1"/>
                </a:solidFill>
                <a:latin typeface="Century Gothic" panose="020B0502020202020204" pitchFamily="34" charset="0"/>
              </a:rPr>
              <a:t>S + to be + Used for + verb-</a:t>
            </a:r>
            <a:r>
              <a:rPr lang="en-US" sz="1500" dirty="0" err="1">
                <a:solidFill>
                  <a:schemeClr val="bg1"/>
                </a:solidFill>
                <a:latin typeface="Century Gothic" panose="020B0502020202020204" pitchFamily="34" charset="0"/>
              </a:rPr>
              <a:t>ing</a:t>
            </a:r>
            <a:r>
              <a:rPr lang="en-US" sz="1500" dirty="0">
                <a:solidFill>
                  <a:schemeClr val="bg1"/>
                </a:solidFill>
                <a:latin typeface="Century Gothic" panose="020B0502020202020204" pitchFamily="34" charset="0"/>
              </a:rPr>
              <a:t> + Object + Adv</a:t>
            </a:r>
          </a:p>
        </p:txBody>
      </p:sp>
      <p:pic>
        <p:nvPicPr>
          <p:cNvPr id="7" name="Gambar 6">
            <a:extLst>
              <a:ext uri="{FF2B5EF4-FFF2-40B4-BE49-F238E27FC236}">
                <a16:creationId xmlns:a16="http://schemas.microsoft.com/office/drawing/2014/main" id="{31AA0153-3E97-4774-A074-53BE12F453C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8596" r="11545" b="1"/>
          <a:stretch/>
        </p:blipFill>
        <p:spPr>
          <a:xfrm>
            <a:off x="5800734" y="1057275"/>
            <a:ext cx="5917401" cy="4743450"/>
          </a:xfrm>
          <a:prstGeom prst="rect">
            <a:avLst/>
          </a:prstGeom>
        </p:spPr>
      </p:pic>
      <p:sp>
        <p:nvSpPr>
          <p:cNvPr id="14" name="Rectangle 13">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047429"/>
      </p:ext>
    </p:extLst>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2BAB4700-8D66-4C23-BCEB-506DA0FDDED5}"/>
              </a:ext>
            </a:extLst>
          </p:cNvPr>
          <p:cNvPicPr>
            <a:picLocks noChangeAspect="1"/>
          </p:cNvPicPr>
          <p:nvPr/>
        </p:nvPicPr>
        <p:blipFill rotWithShape="1">
          <a:blip r:embed="rId2">
            <a:extLst>
              <a:ext uri="{28A0092B-C50C-407E-A947-70E740481C1C}">
                <a14:useLocalDpi xmlns:a14="http://schemas.microsoft.com/office/drawing/2010/main" val="0"/>
              </a:ext>
            </a:extLst>
          </a:blip>
          <a:srcRect l="6008" r="30284"/>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3" name="Subjudul 2">
            <a:extLst>
              <a:ext uri="{FF2B5EF4-FFF2-40B4-BE49-F238E27FC236}">
                <a16:creationId xmlns:a16="http://schemas.microsoft.com/office/drawing/2014/main" id="{9689C47F-E1D9-4125-8FE5-10C58154BA38}"/>
              </a:ext>
            </a:extLst>
          </p:cNvPr>
          <p:cNvSpPr>
            <a:spLocks noGrp="1"/>
          </p:cNvSpPr>
          <p:nvPr>
            <p:ph type="subTitle" idx="1"/>
          </p:nvPr>
        </p:nvSpPr>
        <p:spPr>
          <a:xfrm>
            <a:off x="841248" y="2170416"/>
            <a:ext cx="5808448" cy="2415651"/>
          </a:xfrm>
        </p:spPr>
        <p:txBody>
          <a:bodyPr>
            <a:normAutofit/>
          </a:bodyPr>
          <a:lstStyle/>
          <a:p>
            <a:pPr algn="l"/>
            <a:r>
              <a:rPr lang="en-US" sz="1800" dirty="0">
                <a:latin typeface="Century Gothic" panose="020B0502020202020204" pitchFamily="34" charset="0"/>
              </a:rPr>
              <a:t>          The words 'a', 'an', and 'the' are types of article words that are divided into two categories, namely definite and indefinite. The word 'the' includes definite, which means it is certain. As for the words 'a' and 'an', including indefinite, which means uncertain or general. We use the word 'the' when we want to state a certain thing. The words 'a' and 'an' are used when we want to express something that is general in nature.</a:t>
            </a:r>
          </a:p>
        </p:txBody>
      </p:sp>
      <p:sp>
        <p:nvSpPr>
          <p:cNvPr id="2" name="Judul 1">
            <a:extLst>
              <a:ext uri="{FF2B5EF4-FFF2-40B4-BE49-F238E27FC236}">
                <a16:creationId xmlns:a16="http://schemas.microsoft.com/office/drawing/2014/main" id="{50DB1E50-7EE4-4F8E-9726-F82D9C791756}"/>
              </a:ext>
            </a:extLst>
          </p:cNvPr>
          <p:cNvSpPr>
            <a:spLocks noGrp="1"/>
          </p:cNvSpPr>
          <p:nvPr>
            <p:ph type="ctrTitle"/>
          </p:nvPr>
        </p:nvSpPr>
        <p:spPr>
          <a:xfrm>
            <a:off x="841248" y="797442"/>
            <a:ext cx="6270964" cy="1210879"/>
          </a:xfrm>
        </p:spPr>
        <p:txBody>
          <a:bodyPr>
            <a:normAutofit/>
          </a:bodyPr>
          <a:lstStyle/>
          <a:p>
            <a:pPr algn="l"/>
            <a:r>
              <a:rPr lang="en-US" sz="5400" u="sng" dirty="0">
                <a:latin typeface="Century Gothic" panose="020B0502020202020204" pitchFamily="34" charset="0"/>
              </a:rPr>
              <a:t>A, And </a:t>
            </a:r>
            <a:r>
              <a:rPr lang="en-US" sz="5400" u="sng" dirty="0" err="1">
                <a:latin typeface="Century Gothic" panose="020B0502020202020204" pitchFamily="34" charset="0"/>
              </a:rPr>
              <a:t>and</a:t>
            </a:r>
            <a:r>
              <a:rPr lang="en-US" sz="5400" u="sng" dirty="0">
                <a:latin typeface="Century Gothic" panose="020B0502020202020204" pitchFamily="34" charset="0"/>
              </a:rPr>
              <a:t> The</a:t>
            </a:r>
          </a:p>
        </p:txBody>
      </p:sp>
      <p:sp>
        <p:nvSpPr>
          <p:cNvPr id="15" name="Freeform: Shape 14">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5650600"/>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ambar 3">
            <a:extLst>
              <a:ext uri="{FF2B5EF4-FFF2-40B4-BE49-F238E27FC236}">
                <a16:creationId xmlns:a16="http://schemas.microsoft.com/office/drawing/2014/main" id="{0494A169-250C-4A6C-B421-755CC50F714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032" b="5698"/>
          <a:stretch/>
        </p:blipFill>
        <p:spPr>
          <a:xfrm>
            <a:off x="20" y="1"/>
            <a:ext cx="12191980" cy="6857999"/>
          </a:xfrm>
          <a:prstGeom prst="rect">
            <a:avLst/>
          </a:prstGeom>
        </p:spPr>
      </p:pic>
      <p:sp>
        <p:nvSpPr>
          <p:cNvPr id="2" name="Judul 1">
            <a:extLst>
              <a:ext uri="{FF2B5EF4-FFF2-40B4-BE49-F238E27FC236}">
                <a16:creationId xmlns:a16="http://schemas.microsoft.com/office/drawing/2014/main" id="{4B94BC40-08F0-4E93-80A1-1CE40701BD36}"/>
              </a:ext>
            </a:extLst>
          </p:cNvPr>
          <p:cNvSpPr>
            <a:spLocks noGrp="1"/>
          </p:cNvSpPr>
          <p:nvPr>
            <p:ph type="ctrTitle"/>
          </p:nvPr>
        </p:nvSpPr>
        <p:spPr>
          <a:xfrm>
            <a:off x="838201" y="1065862"/>
            <a:ext cx="3313164" cy="4726276"/>
          </a:xfrm>
        </p:spPr>
        <p:txBody>
          <a:bodyPr vert="horz" lIns="91440" tIns="45720" rIns="91440" bIns="45720" rtlCol="0" anchor="ctr">
            <a:normAutofit/>
          </a:bodyPr>
          <a:lstStyle/>
          <a:p>
            <a:pPr algn="r"/>
            <a:r>
              <a:rPr lang="en-US" sz="4000" u="sng">
                <a:solidFill>
                  <a:srgbClr val="FFFFFF"/>
                </a:solidFill>
              </a:rPr>
              <a:t>Sentences</a:t>
            </a:r>
            <a:br>
              <a:rPr lang="en-US" sz="4000" u="sng">
                <a:solidFill>
                  <a:srgbClr val="FFFFFF"/>
                </a:solidFill>
              </a:rPr>
            </a:br>
            <a:r>
              <a:rPr lang="en-US" sz="4000" u="sng">
                <a:solidFill>
                  <a:srgbClr val="FFFFFF"/>
                </a:solidFill>
              </a:rPr>
              <a:t>‘Used for’</a:t>
            </a:r>
          </a:p>
        </p:txBody>
      </p:sp>
      <p:cxnSp>
        <p:nvCxnSpPr>
          <p:cNvPr id="23" name="Straight Connector 2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judul 2">
            <a:extLst>
              <a:ext uri="{FF2B5EF4-FFF2-40B4-BE49-F238E27FC236}">
                <a16:creationId xmlns:a16="http://schemas.microsoft.com/office/drawing/2014/main" id="{43605536-8B51-446A-9FFB-254E7B077309}"/>
              </a:ext>
            </a:extLst>
          </p:cNvPr>
          <p:cNvSpPr>
            <a:spLocks noGrp="1"/>
          </p:cNvSpPr>
          <p:nvPr>
            <p:ph type="subTitle" idx="1"/>
          </p:nvPr>
        </p:nvSpPr>
        <p:spPr>
          <a:xfrm>
            <a:off x="5155379" y="1065862"/>
            <a:ext cx="5744685" cy="4726276"/>
          </a:xfrm>
        </p:spPr>
        <p:txBody>
          <a:bodyPr vert="horz" lIns="91440" tIns="45720" rIns="91440" bIns="45720" rtlCol="0" anchor="ctr">
            <a:normAutofit/>
          </a:bodyPr>
          <a:lstStyle/>
          <a:p>
            <a:pPr marL="457200" indent="-228600" algn="l">
              <a:buFont typeface="Arial" panose="020B0604020202020204" pitchFamily="34" charset="0"/>
              <a:buChar char="•"/>
            </a:pPr>
            <a:r>
              <a:rPr lang="en-US" sz="2000">
                <a:solidFill>
                  <a:srgbClr val="FFFFFF"/>
                </a:solidFill>
              </a:rPr>
              <a:t>The broom is used for sweeping the floor.</a:t>
            </a:r>
          </a:p>
          <a:p>
            <a:pPr marL="457200" indent="-228600" algn="l">
              <a:buFont typeface="Arial" panose="020B0604020202020204" pitchFamily="34" charset="0"/>
              <a:buChar char="•"/>
            </a:pPr>
            <a:r>
              <a:rPr lang="en-US" sz="2000">
                <a:solidFill>
                  <a:srgbClr val="FFFFFF"/>
                </a:solidFill>
              </a:rPr>
              <a:t>The scissors is used for cutting the paper.</a:t>
            </a:r>
          </a:p>
          <a:p>
            <a:pPr marL="457200" indent="-228600" algn="l">
              <a:buFont typeface="Arial" panose="020B0604020202020204" pitchFamily="34" charset="0"/>
              <a:buChar char="•"/>
            </a:pPr>
            <a:r>
              <a:rPr lang="en-US" sz="2000">
                <a:solidFill>
                  <a:srgbClr val="FFFFFF"/>
                </a:solidFill>
              </a:rPr>
              <a:t>The table is used for putting the computer.</a:t>
            </a:r>
          </a:p>
          <a:p>
            <a:pPr marL="457200" indent="-228600" algn="l">
              <a:buFont typeface="Arial" panose="020B0604020202020204" pitchFamily="34" charset="0"/>
              <a:buChar char="•"/>
            </a:pPr>
            <a:r>
              <a:rPr lang="en-US" sz="2000">
                <a:solidFill>
                  <a:srgbClr val="FFFFFF"/>
                </a:solidFill>
              </a:rPr>
              <a:t>The refrigator is used for storing the foods.</a:t>
            </a:r>
          </a:p>
          <a:p>
            <a:pPr marL="457200" indent="-228600" algn="l">
              <a:buFont typeface="Arial" panose="020B0604020202020204" pitchFamily="34" charset="0"/>
              <a:buChar char="•"/>
            </a:pPr>
            <a:r>
              <a:rPr lang="en-US" sz="2000">
                <a:solidFill>
                  <a:srgbClr val="FFFFFF"/>
                </a:solidFill>
              </a:rPr>
              <a:t>The tire is used for keeping car traction. </a:t>
            </a:r>
          </a:p>
        </p:txBody>
      </p:sp>
    </p:spTree>
    <p:extLst>
      <p:ext uri="{BB962C8B-B14F-4D97-AF65-F5344CB8AC3E}">
        <p14:creationId xmlns:p14="http://schemas.microsoft.com/office/powerpoint/2010/main" val="4144481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ambar 3">
            <a:extLst>
              <a:ext uri="{FF2B5EF4-FFF2-40B4-BE49-F238E27FC236}">
                <a16:creationId xmlns:a16="http://schemas.microsoft.com/office/drawing/2014/main" id="{70D4B0A7-DB90-4C62-8E80-783C080051A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032" b="5698"/>
          <a:stretch/>
        </p:blipFill>
        <p:spPr>
          <a:xfrm>
            <a:off x="20" y="1"/>
            <a:ext cx="12191980" cy="6857999"/>
          </a:xfrm>
          <a:prstGeom prst="rect">
            <a:avLst/>
          </a:prstGeom>
        </p:spPr>
      </p:pic>
      <p:sp>
        <p:nvSpPr>
          <p:cNvPr id="2" name="Judul 1">
            <a:extLst>
              <a:ext uri="{FF2B5EF4-FFF2-40B4-BE49-F238E27FC236}">
                <a16:creationId xmlns:a16="http://schemas.microsoft.com/office/drawing/2014/main" id="{4B94BC40-08F0-4E93-80A1-1CE40701BD36}"/>
              </a:ext>
            </a:extLst>
          </p:cNvPr>
          <p:cNvSpPr>
            <a:spLocks noGrp="1"/>
          </p:cNvSpPr>
          <p:nvPr>
            <p:ph type="ctrTitle"/>
          </p:nvPr>
        </p:nvSpPr>
        <p:spPr>
          <a:xfrm>
            <a:off x="838201" y="1065862"/>
            <a:ext cx="3313164" cy="4726276"/>
          </a:xfrm>
        </p:spPr>
        <p:txBody>
          <a:bodyPr vert="horz" lIns="91440" tIns="45720" rIns="91440" bIns="45720" rtlCol="0" anchor="ctr">
            <a:normAutofit/>
          </a:bodyPr>
          <a:lstStyle/>
          <a:p>
            <a:pPr algn="r"/>
            <a:r>
              <a:rPr lang="en-US" sz="4000" u="sng">
                <a:solidFill>
                  <a:srgbClr val="FFFFFF"/>
                </a:solidFill>
              </a:rPr>
              <a:t>Sentences</a:t>
            </a:r>
            <a:br>
              <a:rPr lang="en-US" sz="4000" u="sng">
                <a:solidFill>
                  <a:srgbClr val="FFFFFF"/>
                </a:solidFill>
              </a:rPr>
            </a:br>
            <a:r>
              <a:rPr lang="en-US" sz="4000" u="sng">
                <a:solidFill>
                  <a:srgbClr val="FFFFFF"/>
                </a:solidFill>
              </a:rPr>
              <a:t>‘Used to’</a:t>
            </a:r>
          </a:p>
        </p:txBody>
      </p:sp>
      <p:cxnSp>
        <p:nvCxnSpPr>
          <p:cNvPr id="18" name="Straight Connector 1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judul 2">
            <a:extLst>
              <a:ext uri="{FF2B5EF4-FFF2-40B4-BE49-F238E27FC236}">
                <a16:creationId xmlns:a16="http://schemas.microsoft.com/office/drawing/2014/main" id="{43605536-8B51-446A-9FFB-254E7B077309}"/>
              </a:ext>
            </a:extLst>
          </p:cNvPr>
          <p:cNvSpPr>
            <a:spLocks noGrp="1"/>
          </p:cNvSpPr>
          <p:nvPr>
            <p:ph type="subTitle" idx="1"/>
          </p:nvPr>
        </p:nvSpPr>
        <p:spPr>
          <a:xfrm>
            <a:off x="5155379" y="1065862"/>
            <a:ext cx="5744685" cy="4726276"/>
          </a:xfrm>
        </p:spPr>
        <p:txBody>
          <a:bodyPr vert="horz" lIns="91440" tIns="45720" rIns="91440" bIns="45720" rtlCol="0" anchor="ctr">
            <a:normAutofit/>
          </a:bodyPr>
          <a:lstStyle/>
          <a:p>
            <a:pPr marL="457200" indent="-228600" algn="l">
              <a:buFont typeface="Arial" panose="020B0604020202020204" pitchFamily="34" charset="0"/>
              <a:buChar char="•"/>
            </a:pPr>
            <a:r>
              <a:rPr lang="en-US" sz="2000">
                <a:solidFill>
                  <a:srgbClr val="FFFFFF"/>
                </a:solidFill>
              </a:rPr>
              <a:t>Michael is used to hunting deer.</a:t>
            </a:r>
          </a:p>
          <a:p>
            <a:pPr marL="457200" indent="-228600" algn="l">
              <a:buFont typeface="Arial" panose="020B0604020202020204" pitchFamily="34" charset="0"/>
              <a:buChar char="•"/>
            </a:pPr>
            <a:r>
              <a:rPr lang="en-US" sz="2000">
                <a:solidFill>
                  <a:srgbClr val="FFFFFF"/>
                </a:solidFill>
              </a:rPr>
              <a:t>Tommy is used to reading dictionary.</a:t>
            </a:r>
          </a:p>
          <a:p>
            <a:pPr marL="457200" indent="-228600" algn="l">
              <a:buFont typeface="Arial" panose="020B0604020202020204" pitchFamily="34" charset="0"/>
              <a:buChar char="•"/>
            </a:pPr>
            <a:r>
              <a:rPr lang="en-US" sz="2000">
                <a:solidFill>
                  <a:srgbClr val="FFFFFF"/>
                </a:solidFill>
              </a:rPr>
              <a:t>Carl is used to painting.</a:t>
            </a:r>
          </a:p>
          <a:p>
            <a:pPr marL="457200" indent="-228600" algn="l">
              <a:buFont typeface="Arial" panose="020B0604020202020204" pitchFamily="34" charset="0"/>
              <a:buChar char="•"/>
            </a:pPr>
            <a:r>
              <a:rPr lang="en-US" sz="2000">
                <a:solidFill>
                  <a:srgbClr val="FFFFFF"/>
                </a:solidFill>
              </a:rPr>
              <a:t>Trevor is used to running.</a:t>
            </a:r>
          </a:p>
          <a:p>
            <a:pPr marL="457200" indent="-228600" algn="l">
              <a:buFont typeface="Arial" panose="020B0604020202020204" pitchFamily="34" charset="0"/>
              <a:buChar char="•"/>
            </a:pPr>
            <a:r>
              <a:rPr lang="en-US" sz="2000">
                <a:solidFill>
                  <a:srgbClr val="FFFFFF"/>
                </a:solidFill>
              </a:rPr>
              <a:t>Jimmy is used to riding cycle. </a:t>
            </a:r>
          </a:p>
        </p:txBody>
      </p:sp>
    </p:spTree>
    <p:extLst>
      <p:ext uri="{BB962C8B-B14F-4D97-AF65-F5344CB8AC3E}">
        <p14:creationId xmlns:p14="http://schemas.microsoft.com/office/powerpoint/2010/main" val="666793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ambar 4">
            <a:extLst>
              <a:ext uri="{FF2B5EF4-FFF2-40B4-BE49-F238E27FC236}">
                <a16:creationId xmlns:a16="http://schemas.microsoft.com/office/drawing/2014/main" id="{3D55D85B-C7B6-4F98-ADAE-0402109B88E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032" b="5698"/>
          <a:stretch/>
        </p:blipFill>
        <p:spPr>
          <a:xfrm>
            <a:off x="20" y="1"/>
            <a:ext cx="12191980" cy="6857999"/>
          </a:xfrm>
          <a:prstGeom prst="rect">
            <a:avLst/>
          </a:prstGeom>
        </p:spPr>
      </p:pic>
      <p:sp>
        <p:nvSpPr>
          <p:cNvPr id="2" name="Judul 1">
            <a:extLst>
              <a:ext uri="{FF2B5EF4-FFF2-40B4-BE49-F238E27FC236}">
                <a16:creationId xmlns:a16="http://schemas.microsoft.com/office/drawing/2014/main" id="{4B94BC40-08F0-4E93-80A1-1CE40701BD36}"/>
              </a:ext>
            </a:extLst>
          </p:cNvPr>
          <p:cNvSpPr>
            <a:spLocks noGrp="1"/>
          </p:cNvSpPr>
          <p:nvPr>
            <p:ph type="ctrTitle"/>
          </p:nvPr>
        </p:nvSpPr>
        <p:spPr>
          <a:xfrm>
            <a:off x="838201" y="1065862"/>
            <a:ext cx="3313164" cy="4726276"/>
          </a:xfrm>
        </p:spPr>
        <p:txBody>
          <a:bodyPr vert="horz" lIns="91440" tIns="45720" rIns="91440" bIns="45720" rtlCol="0" anchor="ctr">
            <a:normAutofit/>
          </a:bodyPr>
          <a:lstStyle/>
          <a:p>
            <a:pPr algn="r"/>
            <a:r>
              <a:rPr lang="en-US" sz="4000" u="sng">
                <a:solidFill>
                  <a:srgbClr val="FFFFFF"/>
                </a:solidFill>
              </a:rPr>
              <a:t>Sentences</a:t>
            </a:r>
            <a:br>
              <a:rPr lang="en-US" sz="4000" u="sng">
                <a:solidFill>
                  <a:srgbClr val="FFFFFF"/>
                </a:solidFill>
              </a:rPr>
            </a:br>
            <a:r>
              <a:rPr lang="en-US" sz="4000" u="sng">
                <a:solidFill>
                  <a:srgbClr val="FFFFFF"/>
                </a:solidFill>
              </a:rPr>
              <a:t>‘A’ and ‘An’</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judul 2">
            <a:extLst>
              <a:ext uri="{FF2B5EF4-FFF2-40B4-BE49-F238E27FC236}">
                <a16:creationId xmlns:a16="http://schemas.microsoft.com/office/drawing/2014/main" id="{43605536-8B51-446A-9FFB-254E7B077309}"/>
              </a:ext>
            </a:extLst>
          </p:cNvPr>
          <p:cNvSpPr>
            <a:spLocks noGrp="1"/>
          </p:cNvSpPr>
          <p:nvPr>
            <p:ph type="subTitle" idx="1"/>
          </p:nvPr>
        </p:nvSpPr>
        <p:spPr>
          <a:xfrm>
            <a:off x="5155379" y="1065862"/>
            <a:ext cx="5744685" cy="4726276"/>
          </a:xfrm>
        </p:spPr>
        <p:txBody>
          <a:bodyPr vert="horz" lIns="91440" tIns="45720" rIns="91440" bIns="45720" rtlCol="0" anchor="ctr">
            <a:normAutofit/>
          </a:bodyPr>
          <a:lstStyle/>
          <a:p>
            <a:pPr marL="457200" indent="-228600" algn="l">
              <a:buFont typeface="Arial" panose="020B0604020202020204" pitchFamily="34" charset="0"/>
              <a:buChar char="•"/>
            </a:pPr>
            <a:r>
              <a:rPr lang="en-US" sz="2200" dirty="0">
                <a:solidFill>
                  <a:srgbClr val="FFFFFF"/>
                </a:solidFill>
              </a:rPr>
              <a:t>Are there a car?</a:t>
            </a:r>
          </a:p>
          <a:p>
            <a:pPr marL="457200" indent="-228600" algn="l">
              <a:buFont typeface="Arial" panose="020B0604020202020204" pitchFamily="34" charset="0"/>
              <a:buChar char="•"/>
            </a:pPr>
            <a:r>
              <a:rPr lang="en-US" sz="2200" dirty="0">
                <a:solidFill>
                  <a:srgbClr val="FFFFFF"/>
                </a:solidFill>
              </a:rPr>
              <a:t>Is this a costume?</a:t>
            </a:r>
          </a:p>
          <a:p>
            <a:pPr marL="457200" indent="-228600" algn="l">
              <a:buFont typeface="Arial" panose="020B0604020202020204" pitchFamily="34" charset="0"/>
              <a:buChar char="•"/>
            </a:pPr>
            <a:r>
              <a:rPr lang="en-US" sz="2200" dirty="0">
                <a:solidFill>
                  <a:srgbClr val="FFFFFF"/>
                </a:solidFill>
              </a:rPr>
              <a:t>There is like a tire.</a:t>
            </a:r>
          </a:p>
          <a:p>
            <a:pPr marL="457200" indent="-228600" algn="l">
              <a:buFont typeface="Arial" panose="020B0604020202020204" pitchFamily="34" charset="0"/>
              <a:buChar char="•"/>
            </a:pPr>
            <a:r>
              <a:rPr lang="en-US" sz="2200" dirty="0">
                <a:solidFill>
                  <a:srgbClr val="FFFFFF"/>
                </a:solidFill>
              </a:rPr>
              <a:t>I like a </a:t>
            </a:r>
            <a:r>
              <a:rPr lang="en-US" sz="2200" dirty="0" err="1">
                <a:solidFill>
                  <a:srgbClr val="FFFFFF"/>
                </a:solidFill>
              </a:rPr>
              <a:t>cole</a:t>
            </a:r>
            <a:r>
              <a:rPr lang="en-US" sz="2200" dirty="0">
                <a:solidFill>
                  <a:srgbClr val="FFFFFF"/>
                </a:solidFill>
              </a:rPr>
              <a:t>.</a:t>
            </a:r>
          </a:p>
          <a:p>
            <a:pPr marL="457200" indent="-228600" algn="l">
              <a:buFont typeface="Arial" panose="020B0604020202020204" pitchFamily="34" charset="0"/>
              <a:buChar char="•"/>
            </a:pPr>
            <a:r>
              <a:rPr lang="en-US" sz="2200" dirty="0">
                <a:solidFill>
                  <a:srgbClr val="FFFFFF"/>
                </a:solidFill>
              </a:rPr>
              <a:t>I need </a:t>
            </a:r>
            <a:r>
              <a:rPr lang="en-US" sz="2200" dirty="0" err="1">
                <a:solidFill>
                  <a:srgbClr val="FFFFFF"/>
                </a:solidFill>
              </a:rPr>
              <a:t>somthings</a:t>
            </a:r>
            <a:r>
              <a:rPr lang="en-US" sz="2200" dirty="0">
                <a:solidFill>
                  <a:srgbClr val="FFFFFF"/>
                </a:solidFill>
              </a:rPr>
              <a:t> like a bike.</a:t>
            </a:r>
          </a:p>
          <a:p>
            <a:pPr marL="457200" indent="-228600" algn="l">
              <a:buFont typeface="Arial" panose="020B0604020202020204" pitchFamily="34" charset="0"/>
              <a:buChar char="•"/>
            </a:pPr>
            <a:r>
              <a:rPr lang="en-US" sz="2200" dirty="0">
                <a:solidFill>
                  <a:srgbClr val="FFFFFF"/>
                </a:solidFill>
              </a:rPr>
              <a:t>Do you want an apple?</a:t>
            </a:r>
          </a:p>
          <a:p>
            <a:pPr marL="457200" indent="-228600" algn="l">
              <a:buFont typeface="Arial" panose="020B0604020202020204" pitchFamily="34" charset="0"/>
              <a:buChar char="•"/>
            </a:pPr>
            <a:r>
              <a:rPr lang="en-US" sz="2200" dirty="0">
                <a:solidFill>
                  <a:srgbClr val="FFFFFF"/>
                </a:solidFill>
              </a:rPr>
              <a:t>There is smaller than an ant.</a:t>
            </a:r>
          </a:p>
          <a:p>
            <a:pPr marL="457200" indent="-228600" algn="l">
              <a:buFont typeface="Arial" panose="020B0604020202020204" pitchFamily="34" charset="0"/>
              <a:buChar char="•"/>
            </a:pPr>
            <a:r>
              <a:rPr lang="en-US" sz="2200" dirty="0">
                <a:solidFill>
                  <a:srgbClr val="FFFFFF"/>
                </a:solidFill>
              </a:rPr>
              <a:t>I want eat an </a:t>
            </a:r>
            <a:r>
              <a:rPr lang="en-US" sz="2200" dirty="0" err="1">
                <a:solidFill>
                  <a:srgbClr val="FFFFFF"/>
                </a:solidFill>
              </a:rPr>
              <a:t>omelette</a:t>
            </a:r>
            <a:r>
              <a:rPr lang="en-US" sz="2200" dirty="0">
                <a:solidFill>
                  <a:srgbClr val="FFFFFF"/>
                </a:solidFill>
              </a:rPr>
              <a:t> at breakfast.</a:t>
            </a:r>
          </a:p>
          <a:p>
            <a:pPr marL="457200" indent="-228600" algn="l">
              <a:buFont typeface="Arial" panose="020B0604020202020204" pitchFamily="34" charset="0"/>
              <a:buChar char="•"/>
            </a:pPr>
            <a:r>
              <a:rPr lang="en-US" sz="2200" dirty="0">
                <a:solidFill>
                  <a:srgbClr val="FFFFFF"/>
                </a:solidFill>
              </a:rPr>
              <a:t>She had an idea.</a:t>
            </a:r>
          </a:p>
          <a:p>
            <a:pPr marL="457200" indent="-228600" algn="l">
              <a:buFont typeface="Arial" panose="020B0604020202020204" pitchFamily="34" charset="0"/>
              <a:buChar char="•"/>
            </a:pPr>
            <a:r>
              <a:rPr lang="en-US" sz="2200" dirty="0">
                <a:solidFill>
                  <a:srgbClr val="FFFFFF"/>
                </a:solidFill>
              </a:rPr>
              <a:t>Are you see an eagle?</a:t>
            </a:r>
          </a:p>
        </p:txBody>
      </p:sp>
    </p:spTree>
    <p:extLst>
      <p:ext uri="{BB962C8B-B14F-4D97-AF65-F5344CB8AC3E}">
        <p14:creationId xmlns:p14="http://schemas.microsoft.com/office/powerpoint/2010/main" val="565426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ambar 4">
            <a:extLst>
              <a:ext uri="{FF2B5EF4-FFF2-40B4-BE49-F238E27FC236}">
                <a16:creationId xmlns:a16="http://schemas.microsoft.com/office/drawing/2014/main" id="{3F2B61B6-19DE-4308-9580-F09E0FBA1B7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032" b="5698"/>
          <a:stretch/>
        </p:blipFill>
        <p:spPr>
          <a:xfrm>
            <a:off x="20" y="1"/>
            <a:ext cx="12191980" cy="6857999"/>
          </a:xfrm>
          <a:prstGeom prst="rect">
            <a:avLst/>
          </a:prstGeom>
        </p:spPr>
      </p:pic>
      <p:sp>
        <p:nvSpPr>
          <p:cNvPr id="2" name="Judul 1">
            <a:extLst>
              <a:ext uri="{FF2B5EF4-FFF2-40B4-BE49-F238E27FC236}">
                <a16:creationId xmlns:a16="http://schemas.microsoft.com/office/drawing/2014/main" id="{4B94BC40-08F0-4E93-80A1-1CE40701BD36}"/>
              </a:ext>
            </a:extLst>
          </p:cNvPr>
          <p:cNvSpPr>
            <a:spLocks noGrp="1"/>
          </p:cNvSpPr>
          <p:nvPr>
            <p:ph type="ctrTitle"/>
          </p:nvPr>
        </p:nvSpPr>
        <p:spPr>
          <a:xfrm>
            <a:off x="838201" y="1065862"/>
            <a:ext cx="3313164" cy="4726276"/>
          </a:xfrm>
        </p:spPr>
        <p:txBody>
          <a:bodyPr vert="horz" lIns="91440" tIns="45720" rIns="91440" bIns="45720" rtlCol="0" anchor="ctr">
            <a:normAutofit/>
          </a:bodyPr>
          <a:lstStyle/>
          <a:p>
            <a:pPr algn="r"/>
            <a:r>
              <a:rPr lang="en-US" sz="4000" u="sng" dirty="0">
                <a:solidFill>
                  <a:srgbClr val="FFFFFF"/>
                </a:solidFill>
              </a:rPr>
              <a:t>Sentences</a:t>
            </a:r>
            <a:br>
              <a:rPr lang="en-US" sz="4000" u="sng" dirty="0">
                <a:solidFill>
                  <a:srgbClr val="FFFFFF"/>
                </a:solidFill>
              </a:rPr>
            </a:br>
            <a:r>
              <a:rPr lang="en-US" sz="4000" u="sng" dirty="0">
                <a:solidFill>
                  <a:srgbClr val="FFFFFF"/>
                </a:solidFill>
              </a:rPr>
              <a:t>‘The’</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judul 2">
            <a:extLst>
              <a:ext uri="{FF2B5EF4-FFF2-40B4-BE49-F238E27FC236}">
                <a16:creationId xmlns:a16="http://schemas.microsoft.com/office/drawing/2014/main" id="{43605536-8B51-446A-9FFB-254E7B077309}"/>
              </a:ext>
            </a:extLst>
          </p:cNvPr>
          <p:cNvSpPr>
            <a:spLocks noGrp="1"/>
          </p:cNvSpPr>
          <p:nvPr>
            <p:ph type="subTitle" idx="1"/>
          </p:nvPr>
        </p:nvSpPr>
        <p:spPr>
          <a:xfrm>
            <a:off x="5155379" y="1065862"/>
            <a:ext cx="5744685" cy="4726276"/>
          </a:xfrm>
        </p:spPr>
        <p:txBody>
          <a:bodyPr vert="horz" lIns="91440" tIns="45720" rIns="91440" bIns="45720" rtlCol="0" anchor="ctr">
            <a:normAutofit/>
          </a:bodyPr>
          <a:lstStyle/>
          <a:p>
            <a:pPr marL="457200" indent="-228600" algn="l">
              <a:buFont typeface="Arial" panose="020B0604020202020204" pitchFamily="34" charset="0"/>
              <a:buChar char="•"/>
            </a:pPr>
            <a:r>
              <a:rPr lang="en-US" sz="2200" dirty="0">
                <a:solidFill>
                  <a:srgbClr val="FFFFFF"/>
                </a:solidFill>
              </a:rPr>
              <a:t>Can you close the door?</a:t>
            </a:r>
          </a:p>
          <a:p>
            <a:pPr marL="457200" indent="-228600" algn="l">
              <a:buFont typeface="Arial" panose="020B0604020202020204" pitchFamily="34" charset="0"/>
              <a:buChar char="•"/>
            </a:pPr>
            <a:r>
              <a:rPr lang="en-US" sz="2200" dirty="0">
                <a:solidFill>
                  <a:srgbClr val="FFFFFF"/>
                </a:solidFill>
              </a:rPr>
              <a:t>Please waiting me in the lobby.</a:t>
            </a:r>
          </a:p>
          <a:p>
            <a:pPr marL="457200" indent="-228600" algn="l">
              <a:buFont typeface="Arial" panose="020B0604020202020204" pitchFamily="34" charset="0"/>
              <a:buChar char="•"/>
            </a:pPr>
            <a:r>
              <a:rPr lang="en-US" sz="2200" dirty="0">
                <a:solidFill>
                  <a:srgbClr val="FFFFFF"/>
                </a:solidFill>
              </a:rPr>
              <a:t>The chair is so comfort.</a:t>
            </a:r>
          </a:p>
          <a:p>
            <a:pPr marL="457200" indent="-228600" algn="l">
              <a:buFont typeface="Arial" panose="020B0604020202020204" pitchFamily="34" charset="0"/>
              <a:buChar char="•"/>
            </a:pPr>
            <a:r>
              <a:rPr lang="en-US" sz="2200" dirty="0">
                <a:solidFill>
                  <a:srgbClr val="FFFFFF"/>
                </a:solidFill>
              </a:rPr>
              <a:t>The weather is not good for flight.</a:t>
            </a:r>
          </a:p>
          <a:p>
            <a:pPr marL="457200" indent="-228600" algn="l">
              <a:buFont typeface="Arial" panose="020B0604020202020204" pitchFamily="34" charset="0"/>
              <a:buChar char="•"/>
            </a:pPr>
            <a:r>
              <a:rPr lang="en-US" sz="2200" dirty="0">
                <a:solidFill>
                  <a:srgbClr val="FFFFFF"/>
                </a:solidFill>
              </a:rPr>
              <a:t>The corner is in front of you. </a:t>
            </a:r>
          </a:p>
        </p:txBody>
      </p:sp>
    </p:spTree>
    <p:extLst>
      <p:ext uri="{BB962C8B-B14F-4D97-AF65-F5344CB8AC3E}">
        <p14:creationId xmlns:p14="http://schemas.microsoft.com/office/powerpoint/2010/main" val="36033311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4353A950-74A9-4114-8E2B-2C37056D6007}"/>
              </a:ext>
            </a:extLst>
          </p:cNvPr>
          <p:cNvSpPr>
            <a:spLocks noGrp="1"/>
          </p:cNvSpPr>
          <p:nvPr>
            <p:ph type="title"/>
          </p:nvPr>
        </p:nvSpPr>
        <p:spPr>
          <a:xfrm>
            <a:off x="6687737" y="1384296"/>
            <a:ext cx="4605340" cy="2387600"/>
          </a:xfrm>
        </p:spPr>
        <p:txBody>
          <a:bodyPr vert="horz" lIns="91440" tIns="45720" rIns="91440" bIns="45720" rtlCol="0" anchor="b">
            <a:normAutofit/>
          </a:bodyPr>
          <a:lstStyle/>
          <a:p>
            <a:pPr algn="ctr"/>
            <a:r>
              <a:rPr lang="en-US" sz="5000" dirty="0">
                <a:solidFill>
                  <a:schemeClr val="bg1"/>
                </a:solidFill>
              </a:rPr>
              <a:t>Thank You</a:t>
            </a:r>
            <a:br>
              <a:rPr lang="en-US" sz="5000" dirty="0">
                <a:solidFill>
                  <a:schemeClr val="bg1"/>
                </a:solidFill>
              </a:rPr>
            </a:br>
            <a:r>
              <a:rPr lang="en-US" sz="5000" dirty="0">
                <a:solidFill>
                  <a:schemeClr val="bg1"/>
                </a:solidFill>
                <a:sym typeface="Wingdings" panose="05000000000000000000" pitchFamily="2" charset="2"/>
              </a:rPr>
              <a:t></a:t>
            </a:r>
            <a:endParaRPr lang="en-US" sz="5000" dirty="0">
              <a:solidFill>
                <a:schemeClr val="bg1"/>
              </a:solidFill>
            </a:endParaRPr>
          </a:p>
        </p:txBody>
      </p:sp>
      <p:pic>
        <p:nvPicPr>
          <p:cNvPr id="4" name="Gambar 3">
            <a:extLst>
              <a:ext uri="{FF2B5EF4-FFF2-40B4-BE49-F238E27FC236}">
                <a16:creationId xmlns:a16="http://schemas.microsoft.com/office/drawing/2014/main" id="{1EF17221-232A-487F-86A2-DC5FB5D24F4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9717" r="12534" b="-1"/>
          <a:stretch/>
        </p:blipFill>
        <p:spPr>
          <a:xfrm>
            <a:off x="473874" y="1057275"/>
            <a:ext cx="5917401" cy="4743450"/>
          </a:xfrm>
          <a:prstGeom prst="rect">
            <a:avLst/>
          </a:prstGeom>
        </p:spPr>
      </p:pic>
      <p:sp>
        <p:nvSpPr>
          <p:cNvPr id="15" name="Rectangle 1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033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436</Words>
  <Application>Microsoft Office PowerPoint</Application>
  <PresentationFormat>Layar Lebar</PresentationFormat>
  <Paragraphs>46</Paragraphs>
  <Slides>9</Slides>
  <Notes>0</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9</vt:i4>
      </vt:variant>
    </vt:vector>
  </HeadingPairs>
  <TitlesOfParts>
    <vt:vector size="14" baseType="lpstr">
      <vt:lpstr>Arial</vt:lpstr>
      <vt:lpstr>Calibri</vt:lpstr>
      <vt:lpstr>Calibri Light</vt:lpstr>
      <vt:lpstr>Century Gothic</vt:lpstr>
      <vt:lpstr>Tema Office</vt:lpstr>
      <vt:lpstr>How to Use</vt:lpstr>
      <vt:lpstr>Used to</vt:lpstr>
      <vt:lpstr>Used for</vt:lpstr>
      <vt:lpstr>A, And and The</vt:lpstr>
      <vt:lpstr>Sentences ‘Used for’</vt:lpstr>
      <vt:lpstr>Sentences ‘Used to’</vt:lpstr>
      <vt:lpstr>Sentences ‘A’ and ‘An’</vt:lpstr>
      <vt:lpstr>Sentences ‘The’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dc:title>
  <dc:creator>Edy Sukadi</dc:creator>
  <cp:lastModifiedBy>Edy Sukadi</cp:lastModifiedBy>
  <cp:revision>1</cp:revision>
  <dcterms:created xsi:type="dcterms:W3CDTF">2020-04-02T15:30:21Z</dcterms:created>
  <dcterms:modified xsi:type="dcterms:W3CDTF">2020-04-02T15:33:45Z</dcterms:modified>
</cp:coreProperties>
</file>