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313" r:id="rId4"/>
    <p:sldId id="286" r:id="rId5"/>
    <p:sldId id="259" r:id="rId6"/>
    <p:sldId id="27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302" r:id="rId22"/>
    <p:sldId id="301" r:id="rId23"/>
    <p:sldId id="303" r:id="rId24"/>
    <p:sldId id="304" r:id="rId25"/>
    <p:sldId id="305" r:id="rId26"/>
    <p:sldId id="306" r:id="rId27"/>
    <p:sldId id="307" r:id="rId28"/>
    <p:sldId id="308" r:id="rId29"/>
    <p:sldId id="310" r:id="rId30"/>
    <p:sldId id="309" r:id="rId31"/>
    <p:sldId id="311" r:id="rId32"/>
    <p:sldId id="312" r:id="rId33"/>
    <p:sldId id="279" r:id="rId34"/>
  </p:sldIdLst>
  <p:sldSz cx="9144000" cy="5143500" type="screen16x9"/>
  <p:notesSz cx="6858000" cy="9144000"/>
  <p:embeddedFontLst>
    <p:embeddedFont>
      <p:font typeface="Amatic SC" panose="020B0604020202020204" charset="-79"/>
      <p:regular r:id="rId36"/>
      <p:bold r:id="rId37"/>
    </p:embeddedFont>
    <p:embeddedFont>
      <p:font typeface="Merriweather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1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18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05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59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6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3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54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24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2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Dumbways Bootcamp Minggu kedua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2FAB0-B7A7-4298-BA65-0725FE255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1" name="Google Shape;2115;p35">
            <a:extLst>
              <a:ext uri="{FF2B5EF4-FFF2-40B4-BE49-F238E27FC236}">
                <a16:creationId xmlns:a16="http://schemas.microsoft.com/office/drawing/2014/main" id="{A5E3205A-EDA5-4CAF-ADF4-FF41DFE5F54A}"/>
              </a:ext>
            </a:extLst>
          </p:cNvPr>
          <p:cNvSpPr txBox="1">
            <a:spLocks/>
          </p:cNvSpPr>
          <p:nvPr/>
        </p:nvSpPr>
        <p:spPr>
          <a:xfrm>
            <a:off x="5592329" y="252949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Install </a:t>
            </a: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Mysql</a:t>
            </a:r>
            <a:endParaRPr lang="en-US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EBCCD3-04F4-4D53-80B8-3D207FBD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304"/>
            <a:ext cx="9144000" cy="32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58828-9905-4369-A8ED-EB7DE3542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2115;p35">
            <a:extLst>
              <a:ext uri="{FF2B5EF4-FFF2-40B4-BE49-F238E27FC236}">
                <a16:creationId xmlns:a16="http://schemas.microsoft.com/office/drawing/2014/main" id="{92409007-9BE9-4212-990F-EB02B7D19840}"/>
              </a:ext>
            </a:extLst>
          </p:cNvPr>
          <p:cNvSpPr txBox="1">
            <a:spLocks/>
          </p:cNvSpPr>
          <p:nvPr/>
        </p:nvSpPr>
        <p:spPr>
          <a:xfrm>
            <a:off x="5131585" y="170512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Tambah</a:t>
            </a: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dan edit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50F2A-E262-4DF7-8BAC-9DEEE574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789"/>
            <a:ext cx="9144000" cy="112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AAB3C-A7A4-4D3B-87E6-5182AA57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2" y="1398168"/>
            <a:ext cx="732345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C21A3-7602-4FA4-83DC-EB05F97B4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2115;p35">
            <a:extLst>
              <a:ext uri="{FF2B5EF4-FFF2-40B4-BE49-F238E27FC236}">
                <a16:creationId xmlns:a16="http://schemas.microsoft.com/office/drawing/2014/main" id="{53848ED0-49B5-43A6-BCCA-7F7A6CC58052}"/>
              </a:ext>
            </a:extLst>
          </p:cNvPr>
          <p:cNvSpPr txBox="1">
            <a:spLocks/>
          </p:cNvSpPr>
          <p:nvPr/>
        </p:nvSpPr>
        <p:spPr>
          <a:xfrm>
            <a:off x="5408032" y="217499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Buat</a:t>
            </a: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E1458-F202-44EC-9379-65296D7C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51" y="839282"/>
            <a:ext cx="505249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BAEE9-A1A3-47BE-8036-547BF9E0E9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2115;p35">
            <a:extLst>
              <a:ext uri="{FF2B5EF4-FFF2-40B4-BE49-F238E27FC236}">
                <a16:creationId xmlns:a16="http://schemas.microsoft.com/office/drawing/2014/main" id="{01FC26C1-08A2-4305-8742-939254CEF787}"/>
              </a:ext>
            </a:extLst>
          </p:cNvPr>
          <p:cNvSpPr txBox="1">
            <a:spLocks/>
          </p:cNvSpPr>
          <p:nvPr/>
        </p:nvSpPr>
        <p:spPr>
          <a:xfrm>
            <a:off x="5152851" y="231675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Ubah</a:t>
            </a: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Bind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AC149-8ACE-401E-98C5-013E1870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4" y="900224"/>
            <a:ext cx="6584605" cy="36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 Backend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33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197382" y="1404601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Clone Repo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4942893" y="1404598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Database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2493791" y="1404598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Install NodeJS, DLL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cxnSpLocks/>
          </p:cNvCxnSpPr>
          <p:nvPr/>
        </p:nvCxnSpPr>
        <p:spPr>
          <a:xfrm>
            <a:off x="1922977" y="2175271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13" name="Google Shape;2057;p30">
            <a:extLst>
              <a:ext uri="{FF2B5EF4-FFF2-40B4-BE49-F238E27FC236}">
                <a16:creationId xmlns:a16="http://schemas.microsoft.com/office/drawing/2014/main" id="{B357B1DF-5A18-4EBC-91C6-1F607523083B}"/>
              </a:ext>
            </a:extLst>
          </p:cNvPr>
          <p:cNvCxnSpPr>
            <a:cxnSpLocks/>
          </p:cNvCxnSpPr>
          <p:nvPr/>
        </p:nvCxnSpPr>
        <p:spPr>
          <a:xfrm>
            <a:off x="4272772" y="2172777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Google Shape;2055;p30">
            <a:extLst>
              <a:ext uri="{FF2B5EF4-FFF2-40B4-BE49-F238E27FC236}">
                <a16:creationId xmlns:a16="http://schemas.microsoft.com/office/drawing/2014/main" id="{5EBD4456-52C2-4D56-A1D0-CCCF14F7AA14}"/>
              </a:ext>
            </a:extLst>
          </p:cNvPr>
          <p:cNvSpPr/>
          <p:nvPr/>
        </p:nvSpPr>
        <p:spPr>
          <a:xfrm>
            <a:off x="7383837" y="1404598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Migrate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" name="Google Shape;2057;p30">
            <a:extLst>
              <a:ext uri="{FF2B5EF4-FFF2-40B4-BE49-F238E27FC236}">
                <a16:creationId xmlns:a16="http://schemas.microsoft.com/office/drawing/2014/main" id="{E6BF5960-99D2-4077-9ED5-E32910634C47}"/>
              </a:ext>
            </a:extLst>
          </p:cNvPr>
          <p:cNvCxnSpPr>
            <a:cxnSpLocks/>
          </p:cNvCxnSpPr>
          <p:nvPr/>
        </p:nvCxnSpPr>
        <p:spPr>
          <a:xfrm>
            <a:off x="6728893" y="2165880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4" name="Google Shape;2055;p30">
            <a:extLst>
              <a:ext uri="{FF2B5EF4-FFF2-40B4-BE49-F238E27FC236}">
                <a16:creationId xmlns:a16="http://schemas.microsoft.com/office/drawing/2014/main" id="{23586D96-E58F-4FB4-8E59-2B44892E80E7}"/>
              </a:ext>
            </a:extLst>
          </p:cNvPr>
          <p:cNvSpPr/>
          <p:nvPr/>
        </p:nvSpPr>
        <p:spPr>
          <a:xfrm>
            <a:off x="3727364" y="3222055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Start App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24216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60232-82C9-4E4D-8363-ABB8B39D2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8E4BB-3A50-4D1C-9856-872E72F7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22" y="797442"/>
            <a:ext cx="3825082" cy="3548616"/>
          </a:xfrm>
          <a:prstGeom prst="rect">
            <a:avLst/>
          </a:prstGeom>
        </p:spPr>
      </p:pic>
      <p:sp>
        <p:nvSpPr>
          <p:cNvPr id="6" name="Google Shape;2115;p35">
            <a:extLst>
              <a:ext uri="{FF2B5EF4-FFF2-40B4-BE49-F238E27FC236}">
                <a16:creationId xmlns:a16="http://schemas.microsoft.com/office/drawing/2014/main" id="{C99B7F65-8127-4BFD-9E58-CCE91EF5A66E}"/>
              </a:ext>
            </a:extLst>
          </p:cNvPr>
          <p:cNvSpPr txBox="1">
            <a:spLocks/>
          </p:cNvSpPr>
          <p:nvPr/>
        </p:nvSpPr>
        <p:spPr>
          <a:xfrm>
            <a:off x="5429297" y="16080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Connect </a:t>
            </a: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DAtabase</a:t>
            </a:r>
            <a:endParaRPr lang="en-US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26120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60232-82C9-4E4D-8363-ABB8B39D2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Google Shape;2115;p35">
            <a:extLst>
              <a:ext uri="{FF2B5EF4-FFF2-40B4-BE49-F238E27FC236}">
                <a16:creationId xmlns:a16="http://schemas.microsoft.com/office/drawing/2014/main" id="{C99B7F65-8127-4BFD-9E58-CCE91EF5A66E}"/>
              </a:ext>
            </a:extLst>
          </p:cNvPr>
          <p:cNvSpPr txBox="1">
            <a:spLocks/>
          </p:cNvSpPr>
          <p:nvPr/>
        </p:nvSpPr>
        <p:spPr>
          <a:xfrm>
            <a:off x="5429297" y="16080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Connect </a:t>
            </a: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DAtabase</a:t>
            </a:r>
            <a:endParaRPr lang="en-US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E614E-6786-4DBC-A7BB-B1DBA002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1" y="815163"/>
            <a:ext cx="5436946" cy="37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60232-82C9-4E4D-8363-ABB8B39D2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2115;p35">
            <a:extLst>
              <a:ext uri="{FF2B5EF4-FFF2-40B4-BE49-F238E27FC236}">
                <a16:creationId xmlns:a16="http://schemas.microsoft.com/office/drawing/2014/main" id="{C99B7F65-8127-4BFD-9E58-CCE91EF5A66E}"/>
              </a:ext>
            </a:extLst>
          </p:cNvPr>
          <p:cNvSpPr txBox="1">
            <a:spLocks/>
          </p:cNvSpPr>
          <p:nvPr/>
        </p:nvSpPr>
        <p:spPr>
          <a:xfrm>
            <a:off x="5556887" y="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Migrate </a:t>
            </a:r>
            <a:r>
              <a:rPr lang="en-US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DAtabase</a:t>
            </a:r>
            <a:endParaRPr lang="en-US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5E132-CF35-4DA7-8DCB-9048A026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64" y="712309"/>
            <a:ext cx="701100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60232-82C9-4E4D-8363-ABB8B39D2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2115;p35">
            <a:extLst>
              <a:ext uri="{FF2B5EF4-FFF2-40B4-BE49-F238E27FC236}">
                <a16:creationId xmlns:a16="http://schemas.microsoft.com/office/drawing/2014/main" id="{C99B7F65-8127-4BFD-9E58-CCE91EF5A66E}"/>
              </a:ext>
            </a:extLst>
          </p:cNvPr>
          <p:cNvSpPr txBox="1">
            <a:spLocks/>
          </p:cNvSpPr>
          <p:nvPr/>
        </p:nvSpPr>
        <p:spPr>
          <a:xfrm>
            <a:off x="5556887" y="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Start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9BAE-E9F9-43F8-B291-3EC8F075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75"/>
            <a:ext cx="9144000" cy="18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679808" y="1925777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679808" y="2622096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Rizal Darmawan</a:t>
            </a:r>
            <a:endParaRPr sz="3600" b="1" dirty="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458" y="1096483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</a:t>
            </a:r>
            <a:r>
              <a:rPr lang="en" dirty="0"/>
              <a:t>eversed Proxy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2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Reversed Proxy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2684256" y="1751932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FrontEnd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4980665" y="1751929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BackEnd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58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8A8DE-E09C-4E6A-8994-B2B6DCA1FF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1FA5-4018-4532-83DF-87F46D1F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9" y="-8417"/>
            <a:ext cx="81670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B51EC-FC89-43C0-AC61-3513A802F3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7769D-9111-401C-9F62-5D61AE23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9" y="799946"/>
            <a:ext cx="855038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Domain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11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57D16-3A67-4E28-BAFB-5EB6067BE6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87BC5-F7B6-40B7-9BD8-47E2CDDE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99"/>
            <a:ext cx="9144000" cy="37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D38E1-6C8E-42C5-A513-B70B037E82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8ABB4-37AD-4D17-8FDC-33513FAC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1" y="658964"/>
            <a:ext cx="6195597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7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SSL Config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63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6AEA3-C8E8-483C-BE5C-7338D7CC4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CB8D4-C3D4-4B52-BD30-07C79648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94" y="0"/>
            <a:ext cx="5812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2A1BA-9B75-4B8C-AF5E-304C8D57F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7035-D619-4745-9074-4DA3FB6C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2" y="1207652"/>
            <a:ext cx="6416596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46CEE-3E88-4EE5-8729-F8D6183772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220A6-1F0B-4998-8B6D-17C01E70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30" y="0"/>
            <a:ext cx="63989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2A1BA-9B75-4B8C-AF5E-304C8D57F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735C2-B576-4546-9259-9DC99299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476068"/>
            <a:ext cx="7864522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2A1BA-9B75-4B8C-AF5E-304C8D57F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9710-0576-4F15-BA20-6825CB2C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60"/>
            <a:ext cx="9144000" cy="43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2A1BA-9B75-4B8C-AF5E-304C8D57F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1E787-8D31-43DF-A24B-5BEFB718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9144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845146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Terima kasih!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2541465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Pertanyaan?</a:t>
            </a:r>
            <a:endParaRPr sz="3600" b="1" dirty="0"/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977300" y="1279071"/>
            <a:ext cx="2296500" cy="391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Install Git dan SSH Key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065" name="Google Shape;2065;p31"/>
          <p:cNvSpPr txBox="1">
            <a:spLocks noGrp="1"/>
          </p:cNvSpPr>
          <p:nvPr>
            <p:ph type="body" idx="2"/>
          </p:nvPr>
        </p:nvSpPr>
        <p:spPr>
          <a:xfrm>
            <a:off x="3391601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Setup Database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066" name="Google Shape;2066;p31"/>
          <p:cNvSpPr txBox="1">
            <a:spLocks noGrp="1"/>
          </p:cNvSpPr>
          <p:nvPr>
            <p:ph type="body" idx="3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Deploy Backend</a:t>
            </a:r>
            <a:endParaRPr sz="12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067" name="Google Shape;2067;p31"/>
          <p:cNvSpPr txBox="1">
            <a:spLocks noGrp="1"/>
          </p:cNvSpPr>
          <p:nvPr>
            <p:ph type="body" idx="1"/>
          </p:nvPr>
        </p:nvSpPr>
        <p:spPr>
          <a:xfrm>
            <a:off x="977300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Reverse proxy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3391601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Custom Domain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069" name="Google Shape;2069;p31"/>
          <p:cNvSpPr txBox="1">
            <a:spLocks noGrp="1"/>
          </p:cNvSpPr>
          <p:nvPr>
            <p:ph type="body" idx="3"/>
          </p:nvPr>
        </p:nvSpPr>
        <p:spPr>
          <a:xfrm>
            <a:off x="5805902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rgbClr val="FFFFFF"/>
                </a:solidFill>
              </a:rPr>
              <a:t>C</a:t>
            </a:r>
            <a:r>
              <a:rPr lang="en" sz="1200" b="1" dirty="0">
                <a:solidFill>
                  <a:srgbClr val="FFFFFF"/>
                </a:solidFill>
              </a:rPr>
              <a:t>onfig SSL</a:t>
            </a:r>
            <a:endParaRPr sz="12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Code and Database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2876832" y="1401545"/>
            <a:ext cx="231895" cy="19329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4700445" y="1337947"/>
            <a:ext cx="294129" cy="24107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4820069" y="2910857"/>
            <a:ext cx="337079" cy="23388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6841130" y="2903681"/>
            <a:ext cx="287232" cy="24824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2265419" y="2905561"/>
            <a:ext cx="235530" cy="244498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7167974" y="1336700"/>
            <a:ext cx="236622" cy="24357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C67A6D0C-0B63-4437-BFFE-7F097821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3" y="1931036"/>
            <a:ext cx="688467" cy="68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 Windows Ssh Icons PNG Transparent Background, Free Download #15047 -  FreeIconsPNG">
            <a:extLst>
              <a:ext uri="{FF2B5EF4-FFF2-40B4-BE49-F238E27FC236}">
                <a16:creationId xmlns:a16="http://schemas.microsoft.com/office/drawing/2014/main" id="{0AAB317C-8AB8-4066-A3BE-EF6387B4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2" y="1950567"/>
            <a:ext cx="621182" cy="6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Mysql PNG images, Free Download - Free Transparent PNG Logos">
            <a:extLst>
              <a:ext uri="{FF2B5EF4-FFF2-40B4-BE49-F238E27FC236}">
                <a16:creationId xmlns:a16="http://schemas.microsoft.com/office/drawing/2014/main" id="{94420E3B-4330-40E5-B439-ADD56DBF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16" y="1802629"/>
            <a:ext cx="917058" cy="9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107F836-A4E1-4EC6-AD2A-2587F162B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84" y="3509034"/>
            <a:ext cx="1602556" cy="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flare - The Web Performance &amp; Security Company | Cloudflare">
            <a:extLst>
              <a:ext uri="{FF2B5EF4-FFF2-40B4-BE49-F238E27FC236}">
                <a16:creationId xmlns:a16="http://schemas.microsoft.com/office/drawing/2014/main" id="{564EB0AB-D914-4C70-A0CF-A3AABFD2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06" y="3384108"/>
            <a:ext cx="1602973" cy="5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ertbot logo vector">
            <a:extLst>
              <a:ext uri="{FF2B5EF4-FFF2-40B4-BE49-F238E27FC236}">
                <a16:creationId xmlns:a16="http://schemas.microsoft.com/office/drawing/2014/main" id="{AA943ECE-4584-4E52-A2D4-1B47F94E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11" y="3252536"/>
            <a:ext cx="1445963" cy="14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 PNG">
            <a:extLst>
              <a:ext uri="{FF2B5EF4-FFF2-40B4-BE49-F238E27FC236}">
                <a16:creationId xmlns:a16="http://schemas.microsoft.com/office/drawing/2014/main" id="{24DFBAA4-96AC-4BF2-978D-5EAD0FB1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59" y="1744186"/>
            <a:ext cx="19579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2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Git &amp; SSH Key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182061" y="2014201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Fork Repo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4927572" y="2014198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&amp; Clone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2478470" y="2014198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Generate SSH Key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cxnSpLocks/>
          </p:cNvCxnSpPr>
          <p:nvPr/>
        </p:nvCxnSpPr>
        <p:spPr>
          <a:xfrm>
            <a:off x="1907656" y="2784871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2055;p30">
            <a:extLst>
              <a:ext uri="{FF2B5EF4-FFF2-40B4-BE49-F238E27FC236}">
                <a16:creationId xmlns:a16="http://schemas.microsoft.com/office/drawing/2014/main" id="{5A0BC377-3BAA-44B4-AA28-E24620FE262C}"/>
              </a:ext>
            </a:extLst>
          </p:cNvPr>
          <p:cNvSpPr/>
          <p:nvPr/>
        </p:nvSpPr>
        <p:spPr>
          <a:xfrm>
            <a:off x="7376675" y="2014200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Test Push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057;p30">
            <a:extLst>
              <a:ext uri="{FF2B5EF4-FFF2-40B4-BE49-F238E27FC236}">
                <a16:creationId xmlns:a16="http://schemas.microsoft.com/office/drawing/2014/main" id="{B357B1DF-5A18-4EBC-91C6-1F607523083B}"/>
              </a:ext>
            </a:extLst>
          </p:cNvPr>
          <p:cNvCxnSpPr>
            <a:cxnSpLocks/>
          </p:cNvCxnSpPr>
          <p:nvPr/>
        </p:nvCxnSpPr>
        <p:spPr>
          <a:xfrm>
            <a:off x="4257451" y="2782377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4" name="Google Shape;2057;p30">
            <a:extLst>
              <a:ext uri="{FF2B5EF4-FFF2-40B4-BE49-F238E27FC236}">
                <a16:creationId xmlns:a16="http://schemas.microsoft.com/office/drawing/2014/main" id="{7D4A1F75-3678-492E-A497-FC56BBADA03F}"/>
              </a:ext>
            </a:extLst>
          </p:cNvPr>
          <p:cNvCxnSpPr>
            <a:cxnSpLocks/>
          </p:cNvCxnSpPr>
          <p:nvPr/>
        </p:nvCxnSpPr>
        <p:spPr>
          <a:xfrm>
            <a:off x="6727748" y="2782377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E4145-06A0-4516-85C7-5FB2C0AA9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B9146-7F06-48AD-B016-B7299DE3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1" y="800986"/>
            <a:ext cx="6837295" cy="33740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BC416D-EEB7-4A0E-AA27-1FEE063E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1" y="0"/>
            <a:ext cx="7464438" cy="5143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E553D8-8EBF-4C47-A886-1EE1C1AD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3839"/>
            <a:ext cx="9144000" cy="815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A017B2-34B2-440A-A712-45E666B15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469"/>
            <a:ext cx="9144000" cy="45005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09C831-3DDF-4E5C-8D71-D61C011B2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06" y="2183096"/>
            <a:ext cx="8626588" cy="7773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C76C06-B429-41DE-B0A2-EB9FD5A5C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13" y="1649650"/>
            <a:ext cx="8474174" cy="1844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5658BCF-E117-4407-B936-668B39511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149" y="1158117"/>
            <a:ext cx="5791702" cy="2827265"/>
          </a:xfrm>
          <a:prstGeom prst="rect">
            <a:avLst/>
          </a:prstGeom>
        </p:spPr>
      </p:pic>
      <p:sp>
        <p:nvSpPr>
          <p:cNvPr id="42" name="Google Shape;2115;p35">
            <a:extLst>
              <a:ext uri="{FF2B5EF4-FFF2-40B4-BE49-F238E27FC236}">
                <a16:creationId xmlns:a16="http://schemas.microsoft.com/office/drawing/2014/main" id="{1DF7DA81-9511-43C9-BB1A-A190B4609402}"/>
              </a:ext>
            </a:extLst>
          </p:cNvPr>
          <p:cNvSpPr txBox="1">
            <a:spLocks/>
          </p:cNvSpPr>
          <p:nvPr/>
        </p:nvSpPr>
        <p:spPr>
          <a:xfrm>
            <a:off x="6326376" y="16080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Fork Repo</a:t>
            </a:r>
          </a:p>
        </p:txBody>
      </p:sp>
      <p:sp>
        <p:nvSpPr>
          <p:cNvPr id="43" name="Google Shape;2115;p35">
            <a:extLst>
              <a:ext uri="{FF2B5EF4-FFF2-40B4-BE49-F238E27FC236}">
                <a16:creationId xmlns:a16="http://schemas.microsoft.com/office/drawing/2014/main" id="{297DF402-3C90-4D79-AC39-A69713130FAB}"/>
              </a:ext>
            </a:extLst>
          </p:cNvPr>
          <p:cNvSpPr txBox="1">
            <a:spLocks/>
          </p:cNvSpPr>
          <p:nvPr/>
        </p:nvSpPr>
        <p:spPr>
          <a:xfrm>
            <a:off x="6326176" y="160800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Generate SSH</a:t>
            </a:r>
          </a:p>
        </p:txBody>
      </p:sp>
      <p:sp>
        <p:nvSpPr>
          <p:cNvPr id="44" name="Google Shape;2115;p35">
            <a:extLst>
              <a:ext uri="{FF2B5EF4-FFF2-40B4-BE49-F238E27FC236}">
                <a16:creationId xmlns:a16="http://schemas.microsoft.com/office/drawing/2014/main" id="{5027CCCA-8947-4A3E-A223-26665E297442}"/>
              </a:ext>
            </a:extLst>
          </p:cNvPr>
          <p:cNvSpPr txBox="1">
            <a:spLocks/>
          </p:cNvSpPr>
          <p:nvPr/>
        </p:nvSpPr>
        <p:spPr>
          <a:xfrm>
            <a:off x="6326176" y="170231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Connect &amp; Clone</a:t>
            </a:r>
          </a:p>
        </p:txBody>
      </p:sp>
      <p:sp>
        <p:nvSpPr>
          <p:cNvPr id="45" name="Google Shape;2115;p35">
            <a:extLst>
              <a:ext uri="{FF2B5EF4-FFF2-40B4-BE49-F238E27FC236}">
                <a16:creationId xmlns:a16="http://schemas.microsoft.com/office/drawing/2014/main" id="{1F535BFE-5EC7-44F9-B140-EE70A95EB306}"/>
              </a:ext>
            </a:extLst>
          </p:cNvPr>
          <p:cNvSpPr txBox="1">
            <a:spLocks/>
          </p:cNvSpPr>
          <p:nvPr/>
        </p:nvSpPr>
        <p:spPr>
          <a:xfrm>
            <a:off x="6325976" y="192689"/>
            <a:ext cx="2558918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ctr">
              <a:buFont typeface="Merriweather"/>
              <a:buNone/>
            </a:pPr>
            <a:r>
              <a:rPr lang="en-US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Test Push</a:t>
            </a:r>
          </a:p>
        </p:txBody>
      </p:sp>
    </p:spTree>
    <p:extLst>
      <p:ext uri="{BB962C8B-B14F-4D97-AF65-F5344CB8AC3E}">
        <p14:creationId xmlns:p14="http://schemas.microsoft.com/office/powerpoint/2010/main" val="178924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3" grpId="1"/>
      <p:bldP spid="44" grpId="0"/>
      <p:bldP spid="44" grpId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 Database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95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252945" y="1950406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Install MySQL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4998456" y="1950403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uat Database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2549354" y="1950403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Tambah dan Edit User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cxnSpLocks/>
          </p:cNvCxnSpPr>
          <p:nvPr/>
        </p:nvCxnSpPr>
        <p:spPr>
          <a:xfrm>
            <a:off x="1978540" y="2721076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3" name="Google Shape;2057;p30">
            <a:extLst>
              <a:ext uri="{FF2B5EF4-FFF2-40B4-BE49-F238E27FC236}">
                <a16:creationId xmlns:a16="http://schemas.microsoft.com/office/drawing/2014/main" id="{B357B1DF-5A18-4EBC-91C6-1F607523083B}"/>
              </a:ext>
            </a:extLst>
          </p:cNvPr>
          <p:cNvCxnSpPr>
            <a:cxnSpLocks/>
          </p:cNvCxnSpPr>
          <p:nvPr/>
        </p:nvCxnSpPr>
        <p:spPr>
          <a:xfrm>
            <a:off x="4328335" y="2718582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Google Shape;2055;p30">
            <a:extLst>
              <a:ext uri="{FF2B5EF4-FFF2-40B4-BE49-F238E27FC236}">
                <a16:creationId xmlns:a16="http://schemas.microsoft.com/office/drawing/2014/main" id="{5EBD4456-52C2-4D56-A1D0-CCCF14F7AA14}"/>
              </a:ext>
            </a:extLst>
          </p:cNvPr>
          <p:cNvSpPr/>
          <p:nvPr/>
        </p:nvSpPr>
        <p:spPr>
          <a:xfrm>
            <a:off x="7439400" y="1950403"/>
            <a:ext cx="1562563" cy="1536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Ubah</a:t>
            </a:r>
            <a:r>
              <a:rPr lang="en-US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Bind Address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" name="Google Shape;2057;p30">
            <a:extLst>
              <a:ext uri="{FF2B5EF4-FFF2-40B4-BE49-F238E27FC236}">
                <a16:creationId xmlns:a16="http://schemas.microsoft.com/office/drawing/2014/main" id="{E6BF5960-99D2-4077-9ED5-E32910634C47}"/>
              </a:ext>
            </a:extLst>
          </p:cNvPr>
          <p:cNvCxnSpPr>
            <a:cxnSpLocks/>
          </p:cNvCxnSpPr>
          <p:nvPr/>
        </p:nvCxnSpPr>
        <p:spPr>
          <a:xfrm>
            <a:off x="6784456" y="2711685"/>
            <a:ext cx="4315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09792656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>
          <a:solidFill>
            <a:schemeClr val="dk1"/>
          </a:solidFill>
          <a:prstDash val="dash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dirty="0">
            <a:solidFill>
              <a:schemeClr val="lt1"/>
            </a:solidFill>
            <a:latin typeface="Merriweather"/>
            <a:ea typeface="Merriweather"/>
            <a:cs typeface="Merriweather"/>
            <a:sym typeface="Merriweathe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169</Words>
  <Application>Microsoft Office PowerPoint</Application>
  <PresentationFormat>On-screen Show (16:9)</PresentationFormat>
  <Paragraphs>88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Amatic SC</vt:lpstr>
      <vt:lpstr>Merriweather</vt:lpstr>
      <vt:lpstr>Nathaniel template</vt:lpstr>
      <vt:lpstr>Dumbways Bootcamp Minggu kedua</vt:lpstr>
      <vt:lpstr>Hello!</vt:lpstr>
      <vt:lpstr>PowerPoint Presentation</vt:lpstr>
      <vt:lpstr>Code and Database</vt:lpstr>
      <vt:lpstr>1. Install Git &amp; SSH Key</vt:lpstr>
      <vt:lpstr>Tahapan</vt:lpstr>
      <vt:lpstr>PowerPoint Presentation</vt:lpstr>
      <vt:lpstr>2. Setup Database</vt:lpstr>
      <vt:lpstr>Tahapan</vt:lpstr>
      <vt:lpstr>PowerPoint Presentation</vt:lpstr>
      <vt:lpstr>PowerPoint Presentation</vt:lpstr>
      <vt:lpstr>PowerPoint Presentation</vt:lpstr>
      <vt:lpstr>PowerPoint Presentation</vt:lpstr>
      <vt:lpstr>3. Deploy Backend</vt:lpstr>
      <vt:lpstr>Tahapan</vt:lpstr>
      <vt:lpstr>PowerPoint Presentation</vt:lpstr>
      <vt:lpstr>PowerPoint Presentation</vt:lpstr>
      <vt:lpstr>PowerPoint Presentation</vt:lpstr>
      <vt:lpstr>PowerPoint Presentation</vt:lpstr>
      <vt:lpstr>4. Reversed Proxy</vt:lpstr>
      <vt:lpstr>Reversed Proxy</vt:lpstr>
      <vt:lpstr>PowerPoint Presentation</vt:lpstr>
      <vt:lpstr>PowerPoint Presentation</vt:lpstr>
      <vt:lpstr>5. Custom Domain</vt:lpstr>
      <vt:lpstr>PowerPoint Presentation</vt:lpstr>
      <vt:lpstr>PowerPoint Presentation</vt:lpstr>
      <vt:lpstr>6. SSL 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Minggu kedua</dc:title>
  <cp:lastModifiedBy>Rizal</cp:lastModifiedBy>
  <cp:revision>17</cp:revision>
  <dcterms:modified xsi:type="dcterms:W3CDTF">2020-12-19T05:45:03Z</dcterms:modified>
</cp:coreProperties>
</file>