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3"/>
  </p:notesMasterIdLst>
  <p:sldIdLst>
    <p:sldId id="256" r:id="rId2"/>
    <p:sldId id="259" r:id="rId3"/>
    <p:sldId id="356" r:id="rId4"/>
    <p:sldId id="258" r:id="rId5"/>
    <p:sldId id="355" r:id="rId6"/>
    <p:sldId id="357" r:id="rId7"/>
    <p:sldId id="358" r:id="rId8"/>
    <p:sldId id="362" r:id="rId9"/>
    <p:sldId id="363" r:id="rId10"/>
    <p:sldId id="275" r:id="rId11"/>
    <p:sldId id="330" r:id="rId12"/>
  </p:sldIdLst>
  <p:sldSz cx="9144000" cy="5143500" type="screen16x9"/>
  <p:notesSz cx="6858000" cy="9144000"/>
  <p:embeddedFontLst>
    <p:embeddedFont>
      <p:font typeface="Ubuntu" panose="020B0604020202020204" charset="0"/>
      <p:regular r:id="rId14"/>
      <p:bold r:id="rId15"/>
      <p:italic r:id="rId16"/>
      <p:boldItalic r:id="rId17"/>
    </p:embeddedFont>
    <p:embeddedFont>
      <p:font typeface="Ubuntu Light"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29223B9-EDAA-438D-B558-9F03B9873168}">
  <a:tblStyle styleId="{529223B9-EDAA-438D-B558-9F03B987316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4601" autoAdjust="0"/>
  </p:normalViewPr>
  <p:slideViewPr>
    <p:cSldViewPr snapToGrid="0">
      <p:cViewPr varScale="1">
        <p:scale>
          <a:sx n="106" d="100"/>
          <a:sy n="106" d="100"/>
        </p:scale>
        <p:origin x="701" y="62"/>
      </p:cViewPr>
      <p:guideLst/>
    </p:cSldViewPr>
  </p:slideViewPr>
  <p:outlineViewPr>
    <p:cViewPr>
      <p:scale>
        <a:sx n="33" d="100"/>
        <a:sy n="33" d="100"/>
      </p:scale>
      <p:origin x="0" y="-144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8582fade18_1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8582fade18_1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7849623ff8_2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7849623ff8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3874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7849623ff8_2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7849623ff8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3"/>
        <p:cNvGrpSpPr/>
        <p:nvPr/>
      </p:nvGrpSpPr>
      <p:grpSpPr>
        <a:xfrm>
          <a:off x="0" y="0"/>
          <a:ext cx="0" cy="0"/>
          <a:chOff x="0" y="0"/>
          <a:chExt cx="0" cy="0"/>
        </a:xfrm>
      </p:grpSpPr>
      <p:sp>
        <p:nvSpPr>
          <p:cNvPr id="1514" name="Google Shape;1514;g8582fade18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5" name="Google Shape;1515;g8582fade18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5"/>
        <p:cNvGrpSpPr/>
        <p:nvPr/>
      </p:nvGrpSpPr>
      <p:grpSpPr>
        <a:xfrm>
          <a:off x="0" y="0"/>
          <a:ext cx="0" cy="0"/>
          <a:chOff x="0" y="0"/>
          <a:chExt cx="0" cy="0"/>
        </a:xfrm>
      </p:grpSpPr>
      <p:sp>
        <p:nvSpPr>
          <p:cNvPr id="4636" name="Google Shape;4636;g8582fade18_1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7" name="Google Shape;4637;g8582fade18_1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272525" y="4762120"/>
            <a:ext cx="8602200" cy="5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328950" y="4762120"/>
            <a:ext cx="6545700" cy="5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322791" y="4762120"/>
            <a:ext cx="2241000" cy="59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618650" y="1915050"/>
            <a:ext cx="5906708"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702668" y="1980489"/>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txBox="1">
            <a:spLocks noGrp="1"/>
          </p:cNvSpPr>
          <p:nvPr>
            <p:ph type="ctrTitle"/>
          </p:nvPr>
        </p:nvSpPr>
        <p:spPr>
          <a:xfrm>
            <a:off x="713250" y="1075992"/>
            <a:ext cx="7717500" cy="9045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46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2" name="Google Shape;22;p2"/>
          <p:cNvSpPr txBox="1">
            <a:spLocks noGrp="1"/>
          </p:cNvSpPr>
          <p:nvPr>
            <p:ph type="subTitle" idx="1"/>
          </p:nvPr>
        </p:nvSpPr>
        <p:spPr>
          <a:xfrm>
            <a:off x="1884890" y="1904300"/>
            <a:ext cx="5373900" cy="520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000">
                <a:solidFill>
                  <a:schemeClr val="accent4"/>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3" name="Google Shape;23;p2"/>
          <p:cNvSpPr/>
          <p:nvPr/>
        </p:nvSpPr>
        <p:spPr>
          <a:xfrm>
            <a:off x="6580500" y="4762120"/>
            <a:ext cx="22941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93119" y="3118200"/>
            <a:ext cx="207081" cy="40103"/>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885768" y="2677872"/>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019467" y="82797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018996" y="2764025"/>
            <a:ext cx="2743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529143" y="682947"/>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061192" y="415832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869868" y="3734060"/>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935903" y="723025"/>
            <a:ext cx="201277"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036693" y="539497"/>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672689" y="416733"/>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941542" y="41708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372617" y="33093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2">
  <p:cSld name="TITLE_AND_BODY_1_1">
    <p:spTree>
      <p:nvGrpSpPr>
        <p:cNvPr id="1" name="Shape 244"/>
        <p:cNvGrpSpPr/>
        <p:nvPr/>
      </p:nvGrpSpPr>
      <p:grpSpPr>
        <a:xfrm>
          <a:off x="0" y="0"/>
          <a:ext cx="0" cy="0"/>
          <a:chOff x="0" y="0"/>
          <a:chExt cx="0" cy="0"/>
        </a:xfrm>
      </p:grpSpPr>
      <p:sp>
        <p:nvSpPr>
          <p:cNvPr id="245" name="Google Shape;245;p15"/>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5"/>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5"/>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5"/>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5"/>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5"/>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5"/>
          <p:cNvSpPr txBox="1">
            <a:spLocks noGrp="1"/>
          </p:cNvSpPr>
          <p:nvPr>
            <p:ph type="title"/>
          </p:nvPr>
        </p:nvSpPr>
        <p:spPr>
          <a:xfrm>
            <a:off x="1541075" y="544291"/>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solidFill>
                  <a:schemeClr val="accent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2" name="Google Shape;252;p15"/>
          <p:cNvSpPr txBox="1">
            <a:spLocks noGrp="1"/>
          </p:cNvSpPr>
          <p:nvPr>
            <p:ph type="subTitle" idx="1"/>
          </p:nvPr>
        </p:nvSpPr>
        <p:spPr>
          <a:xfrm>
            <a:off x="886638" y="2262398"/>
            <a:ext cx="3031500" cy="8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700"/>
            </a:lvl1pPr>
            <a:lvl2pPr lvl="1" rtl="0">
              <a:lnSpc>
                <a:spcPct val="100000"/>
              </a:lnSpc>
              <a:spcBef>
                <a:spcPts val="0"/>
              </a:spcBef>
              <a:spcAft>
                <a:spcPts val="0"/>
              </a:spcAft>
              <a:buNone/>
              <a:defRPr sz="1700"/>
            </a:lvl2pPr>
            <a:lvl3pPr lvl="2" rtl="0">
              <a:lnSpc>
                <a:spcPct val="100000"/>
              </a:lnSpc>
              <a:spcBef>
                <a:spcPts val="0"/>
              </a:spcBef>
              <a:spcAft>
                <a:spcPts val="0"/>
              </a:spcAft>
              <a:buNone/>
              <a:defRPr sz="1700"/>
            </a:lvl3pPr>
            <a:lvl4pPr lvl="3" rtl="0">
              <a:lnSpc>
                <a:spcPct val="100000"/>
              </a:lnSpc>
              <a:spcBef>
                <a:spcPts val="0"/>
              </a:spcBef>
              <a:spcAft>
                <a:spcPts val="0"/>
              </a:spcAft>
              <a:buNone/>
              <a:defRPr sz="1700"/>
            </a:lvl4pPr>
            <a:lvl5pPr lvl="4" rtl="0">
              <a:lnSpc>
                <a:spcPct val="100000"/>
              </a:lnSpc>
              <a:spcBef>
                <a:spcPts val="0"/>
              </a:spcBef>
              <a:spcAft>
                <a:spcPts val="0"/>
              </a:spcAft>
              <a:buNone/>
              <a:defRPr sz="1700"/>
            </a:lvl5pPr>
            <a:lvl6pPr lvl="5" rtl="0">
              <a:lnSpc>
                <a:spcPct val="100000"/>
              </a:lnSpc>
              <a:spcBef>
                <a:spcPts val="0"/>
              </a:spcBef>
              <a:spcAft>
                <a:spcPts val="0"/>
              </a:spcAft>
              <a:buNone/>
              <a:defRPr sz="1700"/>
            </a:lvl6pPr>
            <a:lvl7pPr lvl="6" rtl="0">
              <a:lnSpc>
                <a:spcPct val="100000"/>
              </a:lnSpc>
              <a:spcBef>
                <a:spcPts val="0"/>
              </a:spcBef>
              <a:spcAft>
                <a:spcPts val="0"/>
              </a:spcAft>
              <a:buNone/>
              <a:defRPr sz="1700"/>
            </a:lvl7pPr>
            <a:lvl8pPr lvl="7" rtl="0">
              <a:lnSpc>
                <a:spcPct val="100000"/>
              </a:lnSpc>
              <a:spcBef>
                <a:spcPts val="0"/>
              </a:spcBef>
              <a:spcAft>
                <a:spcPts val="0"/>
              </a:spcAft>
              <a:buNone/>
              <a:defRPr sz="1700"/>
            </a:lvl8pPr>
            <a:lvl9pPr lvl="8" rtl="0">
              <a:lnSpc>
                <a:spcPct val="100000"/>
              </a:lnSpc>
              <a:spcBef>
                <a:spcPts val="0"/>
              </a:spcBef>
              <a:spcAft>
                <a:spcPts val="0"/>
              </a:spcAft>
              <a:buNone/>
              <a:defRPr sz="1700"/>
            </a:lvl9pPr>
          </a:lstStyle>
          <a:p>
            <a:endParaRPr/>
          </a:p>
        </p:txBody>
      </p:sp>
      <p:sp>
        <p:nvSpPr>
          <p:cNvPr id="253" name="Google Shape;253;p15"/>
          <p:cNvSpPr txBox="1">
            <a:spLocks noGrp="1"/>
          </p:cNvSpPr>
          <p:nvPr>
            <p:ph type="subTitle" idx="2"/>
          </p:nvPr>
        </p:nvSpPr>
        <p:spPr>
          <a:xfrm>
            <a:off x="886650" y="1893138"/>
            <a:ext cx="3031500" cy="30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b="1">
                <a:solidFill>
                  <a:schemeClr val="accent2"/>
                </a:solidFill>
              </a:defRPr>
            </a:lvl1pPr>
            <a:lvl2pPr lvl="1" rtl="0">
              <a:lnSpc>
                <a:spcPct val="100000"/>
              </a:lnSpc>
              <a:spcBef>
                <a:spcPts val="0"/>
              </a:spcBef>
              <a:spcAft>
                <a:spcPts val="0"/>
              </a:spcAft>
              <a:buNone/>
              <a:defRPr b="1">
                <a:solidFill>
                  <a:schemeClr val="accent2"/>
                </a:solidFill>
              </a:defRPr>
            </a:lvl2pPr>
            <a:lvl3pPr lvl="2" rtl="0">
              <a:lnSpc>
                <a:spcPct val="100000"/>
              </a:lnSpc>
              <a:spcBef>
                <a:spcPts val="0"/>
              </a:spcBef>
              <a:spcAft>
                <a:spcPts val="0"/>
              </a:spcAft>
              <a:buNone/>
              <a:defRPr b="1">
                <a:solidFill>
                  <a:schemeClr val="accent2"/>
                </a:solidFill>
              </a:defRPr>
            </a:lvl3pPr>
            <a:lvl4pPr lvl="3" rtl="0">
              <a:lnSpc>
                <a:spcPct val="100000"/>
              </a:lnSpc>
              <a:spcBef>
                <a:spcPts val="0"/>
              </a:spcBef>
              <a:spcAft>
                <a:spcPts val="0"/>
              </a:spcAft>
              <a:buNone/>
              <a:defRPr b="1">
                <a:solidFill>
                  <a:schemeClr val="accent2"/>
                </a:solidFill>
              </a:defRPr>
            </a:lvl4pPr>
            <a:lvl5pPr lvl="4" rtl="0">
              <a:lnSpc>
                <a:spcPct val="100000"/>
              </a:lnSpc>
              <a:spcBef>
                <a:spcPts val="0"/>
              </a:spcBef>
              <a:spcAft>
                <a:spcPts val="0"/>
              </a:spcAft>
              <a:buNone/>
              <a:defRPr b="1">
                <a:solidFill>
                  <a:schemeClr val="accent2"/>
                </a:solidFill>
              </a:defRPr>
            </a:lvl5pPr>
            <a:lvl6pPr lvl="5" rtl="0">
              <a:lnSpc>
                <a:spcPct val="100000"/>
              </a:lnSpc>
              <a:spcBef>
                <a:spcPts val="0"/>
              </a:spcBef>
              <a:spcAft>
                <a:spcPts val="0"/>
              </a:spcAft>
              <a:buNone/>
              <a:defRPr b="1">
                <a:solidFill>
                  <a:schemeClr val="accent2"/>
                </a:solidFill>
              </a:defRPr>
            </a:lvl6pPr>
            <a:lvl7pPr lvl="6" rtl="0">
              <a:lnSpc>
                <a:spcPct val="100000"/>
              </a:lnSpc>
              <a:spcBef>
                <a:spcPts val="0"/>
              </a:spcBef>
              <a:spcAft>
                <a:spcPts val="0"/>
              </a:spcAft>
              <a:buNone/>
              <a:defRPr b="1">
                <a:solidFill>
                  <a:schemeClr val="accent2"/>
                </a:solidFill>
              </a:defRPr>
            </a:lvl7pPr>
            <a:lvl8pPr lvl="7" rtl="0">
              <a:lnSpc>
                <a:spcPct val="100000"/>
              </a:lnSpc>
              <a:spcBef>
                <a:spcPts val="0"/>
              </a:spcBef>
              <a:spcAft>
                <a:spcPts val="0"/>
              </a:spcAft>
              <a:buNone/>
              <a:defRPr b="1">
                <a:solidFill>
                  <a:schemeClr val="accent2"/>
                </a:solidFill>
              </a:defRPr>
            </a:lvl8pPr>
            <a:lvl9pPr lvl="8" rtl="0">
              <a:lnSpc>
                <a:spcPct val="100000"/>
              </a:lnSpc>
              <a:spcBef>
                <a:spcPts val="0"/>
              </a:spcBef>
              <a:spcAft>
                <a:spcPts val="0"/>
              </a:spcAft>
              <a:buNone/>
              <a:defRPr b="1">
                <a:solidFill>
                  <a:schemeClr val="accent2"/>
                </a:solidFill>
              </a:defRPr>
            </a:lvl9pPr>
          </a:lstStyle>
          <a:p>
            <a:endParaRPr/>
          </a:p>
        </p:txBody>
      </p:sp>
      <p:sp>
        <p:nvSpPr>
          <p:cNvPr id="254" name="Google Shape;254;p15"/>
          <p:cNvSpPr/>
          <p:nvPr/>
        </p:nvSpPr>
        <p:spPr>
          <a:xfrm>
            <a:off x="566058" y="2881612"/>
            <a:ext cx="154834" cy="142838"/>
          </a:xfrm>
          <a:custGeom>
            <a:avLst/>
            <a:gdLst/>
            <a:ahLst/>
            <a:cxnLst/>
            <a:rect l="l" t="t" r="r" b="b"/>
            <a:pathLst>
              <a:path w="8854" h="8168" extrusionOk="0">
                <a:moveTo>
                  <a:pt x="4207" y="340"/>
                </a:moveTo>
                <a:cubicBezTo>
                  <a:pt x="4731" y="340"/>
                  <a:pt x="5254" y="445"/>
                  <a:pt x="5735" y="675"/>
                </a:cubicBezTo>
                <a:cubicBezTo>
                  <a:pt x="7619" y="1533"/>
                  <a:pt x="8456" y="3752"/>
                  <a:pt x="7598" y="5614"/>
                </a:cubicBezTo>
                <a:cubicBezTo>
                  <a:pt x="6984" y="6996"/>
                  <a:pt x="5627" y="7814"/>
                  <a:pt x="4205" y="7814"/>
                </a:cubicBezTo>
                <a:cubicBezTo>
                  <a:pt x="3687" y="7814"/>
                  <a:pt x="3161" y="7706"/>
                  <a:pt x="2659" y="7477"/>
                </a:cubicBezTo>
                <a:cubicBezTo>
                  <a:pt x="1738" y="7079"/>
                  <a:pt x="1047" y="6326"/>
                  <a:pt x="691" y="5405"/>
                </a:cubicBezTo>
                <a:cubicBezTo>
                  <a:pt x="356" y="4463"/>
                  <a:pt x="377" y="3438"/>
                  <a:pt x="796" y="2538"/>
                </a:cubicBezTo>
                <a:cubicBezTo>
                  <a:pt x="1424" y="1156"/>
                  <a:pt x="2784" y="340"/>
                  <a:pt x="4207" y="340"/>
                </a:cubicBezTo>
                <a:close/>
                <a:moveTo>
                  <a:pt x="4201" y="0"/>
                </a:moveTo>
                <a:cubicBezTo>
                  <a:pt x="2646" y="0"/>
                  <a:pt x="1158" y="885"/>
                  <a:pt x="482" y="2391"/>
                </a:cubicBezTo>
                <a:cubicBezTo>
                  <a:pt x="22" y="3396"/>
                  <a:pt x="1" y="4505"/>
                  <a:pt x="377" y="5531"/>
                </a:cubicBezTo>
                <a:cubicBezTo>
                  <a:pt x="754" y="6535"/>
                  <a:pt x="1528" y="7351"/>
                  <a:pt x="2512" y="7812"/>
                </a:cubicBezTo>
                <a:cubicBezTo>
                  <a:pt x="3056" y="8042"/>
                  <a:pt x="3642" y="8168"/>
                  <a:pt x="4187" y="8168"/>
                </a:cubicBezTo>
                <a:cubicBezTo>
                  <a:pt x="5756" y="8168"/>
                  <a:pt x="7242" y="7268"/>
                  <a:pt x="7933" y="5761"/>
                </a:cubicBezTo>
                <a:cubicBezTo>
                  <a:pt x="8854" y="3710"/>
                  <a:pt x="7933" y="1282"/>
                  <a:pt x="5882" y="361"/>
                </a:cubicBezTo>
                <a:cubicBezTo>
                  <a:pt x="5336" y="116"/>
                  <a:pt x="4765" y="0"/>
                  <a:pt x="42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5"/>
          <p:cNvSpPr/>
          <p:nvPr/>
        </p:nvSpPr>
        <p:spPr>
          <a:xfrm>
            <a:off x="713217" y="4266832"/>
            <a:ext cx="621856" cy="5876"/>
          </a:xfrm>
          <a:custGeom>
            <a:avLst/>
            <a:gdLst/>
            <a:ahLst/>
            <a:cxnLst/>
            <a:rect l="l" t="t" r="r" b="b"/>
            <a:pathLst>
              <a:path w="35560" h="336" extrusionOk="0">
                <a:moveTo>
                  <a:pt x="0" y="0"/>
                </a:moveTo>
                <a:lnTo>
                  <a:pt x="0" y="335"/>
                </a:lnTo>
                <a:lnTo>
                  <a:pt x="35559" y="335"/>
                </a:lnTo>
                <a:lnTo>
                  <a:pt x="355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5"/>
          <p:cNvSpPr/>
          <p:nvPr/>
        </p:nvSpPr>
        <p:spPr>
          <a:xfrm>
            <a:off x="1219318" y="1577398"/>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5"/>
          <p:cNvSpPr/>
          <p:nvPr/>
        </p:nvSpPr>
        <p:spPr>
          <a:xfrm>
            <a:off x="1335068" y="4757273"/>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5"/>
          <p:cNvSpPr/>
          <p:nvPr/>
        </p:nvSpPr>
        <p:spPr>
          <a:xfrm>
            <a:off x="3751220" y="4476082"/>
            <a:ext cx="299413" cy="27441"/>
          </a:xfrm>
          <a:custGeom>
            <a:avLst/>
            <a:gdLst/>
            <a:ahLst/>
            <a:cxnLst/>
            <a:rect l="l" t="t" r="r" b="b"/>
            <a:pathLst>
              <a:path w="16847" h="1544" extrusionOk="0">
                <a:moveTo>
                  <a:pt x="756" y="1"/>
                </a:moveTo>
                <a:cubicBezTo>
                  <a:pt x="333" y="1"/>
                  <a:pt x="0" y="334"/>
                  <a:pt x="0" y="757"/>
                </a:cubicBezTo>
                <a:cubicBezTo>
                  <a:pt x="0" y="1211"/>
                  <a:pt x="333" y="1543"/>
                  <a:pt x="756" y="1543"/>
                </a:cubicBezTo>
                <a:lnTo>
                  <a:pt x="16060" y="1543"/>
                </a:lnTo>
                <a:cubicBezTo>
                  <a:pt x="16483" y="1543"/>
                  <a:pt x="16846" y="1211"/>
                  <a:pt x="16846" y="757"/>
                </a:cubicBezTo>
                <a:cubicBezTo>
                  <a:pt x="16846" y="334"/>
                  <a:pt x="16483" y="1"/>
                  <a:pt x="16060"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5"/>
          <p:cNvSpPr/>
          <p:nvPr/>
        </p:nvSpPr>
        <p:spPr>
          <a:xfrm>
            <a:off x="2280639" y="4448111"/>
            <a:ext cx="156434" cy="27956"/>
          </a:xfrm>
          <a:custGeom>
            <a:avLst/>
            <a:gdLst/>
            <a:ahLst/>
            <a:cxnLst/>
            <a:rect l="l" t="t" r="r" b="b"/>
            <a:pathLst>
              <a:path w="8802" h="1573" extrusionOk="0">
                <a:moveTo>
                  <a:pt x="787" y="0"/>
                </a:moveTo>
                <a:cubicBezTo>
                  <a:pt x="333" y="0"/>
                  <a:pt x="1" y="363"/>
                  <a:pt x="1" y="786"/>
                </a:cubicBezTo>
                <a:cubicBezTo>
                  <a:pt x="1" y="1210"/>
                  <a:pt x="333" y="1573"/>
                  <a:pt x="787" y="1573"/>
                </a:cubicBezTo>
                <a:lnTo>
                  <a:pt x="8046" y="1573"/>
                </a:lnTo>
                <a:cubicBezTo>
                  <a:pt x="8469" y="1573"/>
                  <a:pt x="8802" y="1210"/>
                  <a:pt x="8802" y="786"/>
                </a:cubicBezTo>
                <a:cubicBezTo>
                  <a:pt x="8802" y="363"/>
                  <a:pt x="8469" y="0"/>
                  <a:pt x="8046" y="0"/>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
    <p:spTree>
      <p:nvGrpSpPr>
        <p:cNvPr id="1" name="Shape 386"/>
        <p:cNvGrpSpPr/>
        <p:nvPr/>
      </p:nvGrpSpPr>
      <p:grpSpPr>
        <a:xfrm>
          <a:off x="0" y="0"/>
          <a:ext cx="0" cy="0"/>
          <a:chOff x="0" y="0"/>
          <a:chExt cx="0" cy="0"/>
        </a:xfrm>
      </p:grpSpPr>
      <p:sp>
        <p:nvSpPr>
          <p:cNvPr id="387" name="Google Shape;387;p22"/>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2"/>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2"/>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2"/>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2"/>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2"/>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2"/>
          <p:cNvSpPr txBox="1">
            <a:spLocks noGrp="1"/>
          </p:cNvSpPr>
          <p:nvPr>
            <p:ph type="title"/>
          </p:nvPr>
        </p:nvSpPr>
        <p:spPr>
          <a:xfrm>
            <a:off x="1541075" y="544291"/>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94" name="Google Shape;394;p22"/>
          <p:cNvSpPr txBox="1">
            <a:spLocks noGrp="1"/>
          </p:cNvSpPr>
          <p:nvPr>
            <p:ph type="subTitle" idx="1"/>
          </p:nvPr>
        </p:nvSpPr>
        <p:spPr>
          <a:xfrm>
            <a:off x="988824" y="2194231"/>
            <a:ext cx="2294100" cy="28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accent1"/>
                </a:solidFill>
              </a:defRPr>
            </a:lvl1pPr>
            <a:lvl2pPr lvl="1" algn="ctr" rtl="0">
              <a:lnSpc>
                <a:spcPct val="100000"/>
              </a:lnSpc>
              <a:spcBef>
                <a:spcPts val="0"/>
              </a:spcBef>
              <a:spcAft>
                <a:spcPts val="0"/>
              </a:spcAft>
              <a:buNone/>
              <a:defRPr b="1">
                <a:solidFill>
                  <a:schemeClr val="accent1"/>
                </a:solidFill>
              </a:defRPr>
            </a:lvl2pPr>
            <a:lvl3pPr lvl="2" algn="ctr" rtl="0">
              <a:lnSpc>
                <a:spcPct val="100000"/>
              </a:lnSpc>
              <a:spcBef>
                <a:spcPts val="0"/>
              </a:spcBef>
              <a:spcAft>
                <a:spcPts val="0"/>
              </a:spcAft>
              <a:buNone/>
              <a:defRPr b="1">
                <a:solidFill>
                  <a:schemeClr val="accent1"/>
                </a:solidFill>
              </a:defRPr>
            </a:lvl3pPr>
            <a:lvl4pPr lvl="3" algn="ctr" rtl="0">
              <a:lnSpc>
                <a:spcPct val="100000"/>
              </a:lnSpc>
              <a:spcBef>
                <a:spcPts val="0"/>
              </a:spcBef>
              <a:spcAft>
                <a:spcPts val="0"/>
              </a:spcAft>
              <a:buNone/>
              <a:defRPr b="1">
                <a:solidFill>
                  <a:schemeClr val="accent1"/>
                </a:solidFill>
              </a:defRPr>
            </a:lvl4pPr>
            <a:lvl5pPr lvl="4" algn="ctr" rtl="0">
              <a:lnSpc>
                <a:spcPct val="100000"/>
              </a:lnSpc>
              <a:spcBef>
                <a:spcPts val="0"/>
              </a:spcBef>
              <a:spcAft>
                <a:spcPts val="0"/>
              </a:spcAft>
              <a:buNone/>
              <a:defRPr b="1">
                <a:solidFill>
                  <a:schemeClr val="accent1"/>
                </a:solidFill>
              </a:defRPr>
            </a:lvl5pPr>
            <a:lvl6pPr lvl="5" algn="ctr" rtl="0">
              <a:lnSpc>
                <a:spcPct val="100000"/>
              </a:lnSpc>
              <a:spcBef>
                <a:spcPts val="0"/>
              </a:spcBef>
              <a:spcAft>
                <a:spcPts val="0"/>
              </a:spcAft>
              <a:buNone/>
              <a:defRPr b="1">
                <a:solidFill>
                  <a:schemeClr val="accent1"/>
                </a:solidFill>
              </a:defRPr>
            </a:lvl6pPr>
            <a:lvl7pPr lvl="6" algn="ctr" rtl="0">
              <a:lnSpc>
                <a:spcPct val="100000"/>
              </a:lnSpc>
              <a:spcBef>
                <a:spcPts val="0"/>
              </a:spcBef>
              <a:spcAft>
                <a:spcPts val="0"/>
              </a:spcAft>
              <a:buNone/>
              <a:defRPr b="1">
                <a:solidFill>
                  <a:schemeClr val="accent1"/>
                </a:solidFill>
              </a:defRPr>
            </a:lvl7pPr>
            <a:lvl8pPr lvl="7" algn="ctr" rtl="0">
              <a:lnSpc>
                <a:spcPct val="100000"/>
              </a:lnSpc>
              <a:spcBef>
                <a:spcPts val="0"/>
              </a:spcBef>
              <a:spcAft>
                <a:spcPts val="0"/>
              </a:spcAft>
              <a:buNone/>
              <a:defRPr b="1">
                <a:solidFill>
                  <a:schemeClr val="accent1"/>
                </a:solidFill>
              </a:defRPr>
            </a:lvl8pPr>
            <a:lvl9pPr lvl="8" algn="ctr" rtl="0">
              <a:lnSpc>
                <a:spcPct val="100000"/>
              </a:lnSpc>
              <a:spcBef>
                <a:spcPts val="0"/>
              </a:spcBef>
              <a:spcAft>
                <a:spcPts val="0"/>
              </a:spcAft>
              <a:buNone/>
              <a:defRPr b="1">
                <a:solidFill>
                  <a:schemeClr val="accent1"/>
                </a:solidFill>
              </a:defRPr>
            </a:lvl9pPr>
          </a:lstStyle>
          <a:p>
            <a:endParaRPr/>
          </a:p>
        </p:txBody>
      </p:sp>
      <p:sp>
        <p:nvSpPr>
          <p:cNvPr id="395" name="Google Shape;395;p22"/>
          <p:cNvSpPr txBox="1">
            <a:spLocks noGrp="1"/>
          </p:cNvSpPr>
          <p:nvPr>
            <p:ph type="subTitle" idx="2"/>
          </p:nvPr>
        </p:nvSpPr>
        <p:spPr>
          <a:xfrm>
            <a:off x="1022274" y="2548613"/>
            <a:ext cx="2227200" cy="87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dk2"/>
                </a:solidFill>
              </a:defRPr>
            </a:lvl1pPr>
            <a:lvl2pPr lvl="1" algn="ctr" rtl="0">
              <a:lnSpc>
                <a:spcPct val="100000"/>
              </a:lnSpc>
              <a:spcBef>
                <a:spcPts val="0"/>
              </a:spcBef>
              <a:spcAft>
                <a:spcPts val="0"/>
              </a:spcAft>
              <a:buNone/>
              <a:defRPr sz="1600">
                <a:solidFill>
                  <a:schemeClr val="dk2"/>
                </a:solidFill>
              </a:defRPr>
            </a:lvl2pPr>
            <a:lvl3pPr lvl="2" algn="ctr" rtl="0">
              <a:lnSpc>
                <a:spcPct val="100000"/>
              </a:lnSpc>
              <a:spcBef>
                <a:spcPts val="0"/>
              </a:spcBef>
              <a:spcAft>
                <a:spcPts val="0"/>
              </a:spcAft>
              <a:buNone/>
              <a:defRPr sz="1600">
                <a:solidFill>
                  <a:schemeClr val="dk2"/>
                </a:solidFill>
              </a:defRPr>
            </a:lvl3pPr>
            <a:lvl4pPr lvl="3" algn="ctr" rtl="0">
              <a:lnSpc>
                <a:spcPct val="100000"/>
              </a:lnSpc>
              <a:spcBef>
                <a:spcPts val="0"/>
              </a:spcBef>
              <a:spcAft>
                <a:spcPts val="0"/>
              </a:spcAft>
              <a:buNone/>
              <a:defRPr sz="1600">
                <a:solidFill>
                  <a:schemeClr val="dk2"/>
                </a:solidFill>
              </a:defRPr>
            </a:lvl4pPr>
            <a:lvl5pPr lvl="4" algn="ctr" rtl="0">
              <a:lnSpc>
                <a:spcPct val="100000"/>
              </a:lnSpc>
              <a:spcBef>
                <a:spcPts val="0"/>
              </a:spcBef>
              <a:spcAft>
                <a:spcPts val="0"/>
              </a:spcAft>
              <a:buNone/>
              <a:defRPr sz="1600">
                <a:solidFill>
                  <a:schemeClr val="dk2"/>
                </a:solidFill>
              </a:defRPr>
            </a:lvl5pPr>
            <a:lvl6pPr lvl="5" algn="ctr" rtl="0">
              <a:lnSpc>
                <a:spcPct val="100000"/>
              </a:lnSpc>
              <a:spcBef>
                <a:spcPts val="0"/>
              </a:spcBef>
              <a:spcAft>
                <a:spcPts val="0"/>
              </a:spcAft>
              <a:buNone/>
              <a:defRPr sz="1600">
                <a:solidFill>
                  <a:schemeClr val="dk2"/>
                </a:solidFill>
              </a:defRPr>
            </a:lvl6pPr>
            <a:lvl7pPr lvl="6" algn="ctr" rtl="0">
              <a:lnSpc>
                <a:spcPct val="100000"/>
              </a:lnSpc>
              <a:spcBef>
                <a:spcPts val="0"/>
              </a:spcBef>
              <a:spcAft>
                <a:spcPts val="0"/>
              </a:spcAft>
              <a:buNone/>
              <a:defRPr sz="1600">
                <a:solidFill>
                  <a:schemeClr val="dk2"/>
                </a:solidFill>
              </a:defRPr>
            </a:lvl7pPr>
            <a:lvl8pPr lvl="7" algn="ctr" rtl="0">
              <a:lnSpc>
                <a:spcPct val="100000"/>
              </a:lnSpc>
              <a:spcBef>
                <a:spcPts val="0"/>
              </a:spcBef>
              <a:spcAft>
                <a:spcPts val="0"/>
              </a:spcAft>
              <a:buNone/>
              <a:defRPr sz="1600">
                <a:solidFill>
                  <a:schemeClr val="dk2"/>
                </a:solidFill>
              </a:defRPr>
            </a:lvl8pPr>
            <a:lvl9pPr lvl="8" algn="ctr" rtl="0">
              <a:lnSpc>
                <a:spcPct val="100000"/>
              </a:lnSpc>
              <a:spcBef>
                <a:spcPts val="0"/>
              </a:spcBef>
              <a:spcAft>
                <a:spcPts val="0"/>
              </a:spcAft>
              <a:buNone/>
              <a:defRPr sz="1600">
                <a:solidFill>
                  <a:schemeClr val="dk2"/>
                </a:solidFill>
              </a:defRPr>
            </a:lvl9pPr>
          </a:lstStyle>
          <a:p>
            <a:endParaRPr/>
          </a:p>
        </p:txBody>
      </p:sp>
      <p:sp>
        <p:nvSpPr>
          <p:cNvPr id="396" name="Google Shape;396;p22"/>
          <p:cNvSpPr txBox="1">
            <a:spLocks noGrp="1"/>
          </p:cNvSpPr>
          <p:nvPr>
            <p:ph type="subTitle" idx="3"/>
          </p:nvPr>
        </p:nvSpPr>
        <p:spPr>
          <a:xfrm>
            <a:off x="3420563" y="2193481"/>
            <a:ext cx="2294100" cy="28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accent2"/>
                </a:solidFill>
              </a:defRPr>
            </a:lvl1pPr>
            <a:lvl2pPr lvl="1" algn="ctr" rtl="0">
              <a:lnSpc>
                <a:spcPct val="100000"/>
              </a:lnSpc>
              <a:spcBef>
                <a:spcPts val="0"/>
              </a:spcBef>
              <a:spcAft>
                <a:spcPts val="0"/>
              </a:spcAft>
              <a:buNone/>
              <a:defRPr b="1">
                <a:solidFill>
                  <a:schemeClr val="accent2"/>
                </a:solidFill>
              </a:defRPr>
            </a:lvl2pPr>
            <a:lvl3pPr lvl="2" algn="ctr" rtl="0">
              <a:lnSpc>
                <a:spcPct val="100000"/>
              </a:lnSpc>
              <a:spcBef>
                <a:spcPts val="0"/>
              </a:spcBef>
              <a:spcAft>
                <a:spcPts val="0"/>
              </a:spcAft>
              <a:buNone/>
              <a:defRPr b="1">
                <a:solidFill>
                  <a:schemeClr val="accent2"/>
                </a:solidFill>
              </a:defRPr>
            </a:lvl3pPr>
            <a:lvl4pPr lvl="3" algn="ctr" rtl="0">
              <a:lnSpc>
                <a:spcPct val="100000"/>
              </a:lnSpc>
              <a:spcBef>
                <a:spcPts val="0"/>
              </a:spcBef>
              <a:spcAft>
                <a:spcPts val="0"/>
              </a:spcAft>
              <a:buNone/>
              <a:defRPr b="1">
                <a:solidFill>
                  <a:schemeClr val="accent2"/>
                </a:solidFill>
              </a:defRPr>
            </a:lvl4pPr>
            <a:lvl5pPr lvl="4" algn="ctr" rtl="0">
              <a:lnSpc>
                <a:spcPct val="100000"/>
              </a:lnSpc>
              <a:spcBef>
                <a:spcPts val="0"/>
              </a:spcBef>
              <a:spcAft>
                <a:spcPts val="0"/>
              </a:spcAft>
              <a:buNone/>
              <a:defRPr b="1">
                <a:solidFill>
                  <a:schemeClr val="accent2"/>
                </a:solidFill>
              </a:defRPr>
            </a:lvl5pPr>
            <a:lvl6pPr lvl="5" algn="ctr" rtl="0">
              <a:lnSpc>
                <a:spcPct val="100000"/>
              </a:lnSpc>
              <a:spcBef>
                <a:spcPts val="0"/>
              </a:spcBef>
              <a:spcAft>
                <a:spcPts val="0"/>
              </a:spcAft>
              <a:buNone/>
              <a:defRPr b="1">
                <a:solidFill>
                  <a:schemeClr val="accent2"/>
                </a:solidFill>
              </a:defRPr>
            </a:lvl6pPr>
            <a:lvl7pPr lvl="6" algn="ctr" rtl="0">
              <a:lnSpc>
                <a:spcPct val="100000"/>
              </a:lnSpc>
              <a:spcBef>
                <a:spcPts val="0"/>
              </a:spcBef>
              <a:spcAft>
                <a:spcPts val="0"/>
              </a:spcAft>
              <a:buNone/>
              <a:defRPr b="1">
                <a:solidFill>
                  <a:schemeClr val="accent2"/>
                </a:solidFill>
              </a:defRPr>
            </a:lvl7pPr>
            <a:lvl8pPr lvl="7" algn="ctr" rtl="0">
              <a:lnSpc>
                <a:spcPct val="100000"/>
              </a:lnSpc>
              <a:spcBef>
                <a:spcPts val="0"/>
              </a:spcBef>
              <a:spcAft>
                <a:spcPts val="0"/>
              </a:spcAft>
              <a:buNone/>
              <a:defRPr b="1">
                <a:solidFill>
                  <a:schemeClr val="accent2"/>
                </a:solidFill>
              </a:defRPr>
            </a:lvl8pPr>
            <a:lvl9pPr lvl="8" algn="ctr" rtl="0">
              <a:lnSpc>
                <a:spcPct val="100000"/>
              </a:lnSpc>
              <a:spcBef>
                <a:spcPts val="0"/>
              </a:spcBef>
              <a:spcAft>
                <a:spcPts val="0"/>
              </a:spcAft>
              <a:buNone/>
              <a:defRPr b="1">
                <a:solidFill>
                  <a:schemeClr val="accent2"/>
                </a:solidFill>
              </a:defRPr>
            </a:lvl9pPr>
          </a:lstStyle>
          <a:p>
            <a:endParaRPr/>
          </a:p>
        </p:txBody>
      </p:sp>
      <p:sp>
        <p:nvSpPr>
          <p:cNvPr id="397" name="Google Shape;397;p22"/>
          <p:cNvSpPr txBox="1">
            <a:spLocks noGrp="1"/>
          </p:cNvSpPr>
          <p:nvPr>
            <p:ph type="subTitle" idx="4"/>
          </p:nvPr>
        </p:nvSpPr>
        <p:spPr>
          <a:xfrm>
            <a:off x="3452063" y="2550413"/>
            <a:ext cx="2231100" cy="86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dk2"/>
                </a:solidFill>
              </a:defRPr>
            </a:lvl1pPr>
            <a:lvl2pPr lvl="1" algn="ctr" rtl="0">
              <a:lnSpc>
                <a:spcPct val="100000"/>
              </a:lnSpc>
              <a:spcBef>
                <a:spcPts val="0"/>
              </a:spcBef>
              <a:spcAft>
                <a:spcPts val="0"/>
              </a:spcAft>
              <a:buNone/>
              <a:defRPr sz="1600">
                <a:solidFill>
                  <a:schemeClr val="dk2"/>
                </a:solidFill>
              </a:defRPr>
            </a:lvl2pPr>
            <a:lvl3pPr lvl="2" algn="ctr" rtl="0">
              <a:lnSpc>
                <a:spcPct val="100000"/>
              </a:lnSpc>
              <a:spcBef>
                <a:spcPts val="0"/>
              </a:spcBef>
              <a:spcAft>
                <a:spcPts val="0"/>
              </a:spcAft>
              <a:buNone/>
              <a:defRPr sz="1600">
                <a:solidFill>
                  <a:schemeClr val="dk2"/>
                </a:solidFill>
              </a:defRPr>
            </a:lvl3pPr>
            <a:lvl4pPr lvl="3" algn="ctr" rtl="0">
              <a:lnSpc>
                <a:spcPct val="100000"/>
              </a:lnSpc>
              <a:spcBef>
                <a:spcPts val="0"/>
              </a:spcBef>
              <a:spcAft>
                <a:spcPts val="0"/>
              </a:spcAft>
              <a:buNone/>
              <a:defRPr sz="1600">
                <a:solidFill>
                  <a:schemeClr val="dk2"/>
                </a:solidFill>
              </a:defRPr>
            </a:lvl4pPr>
            <a:lvl5pPr lvl="4" algn="ctr" rtl="0">
              <a:lnSpc>
                <a:spcPct val="100000"/>
              </a:lnSpc>
              <a:spcBef>
                <a:spcPts val="0"/>
              </a:spcBef>
              <a:spcAft>
                <a:spcPts val="0"/>
              </a:spcAft>
              <a:buNone/>
              <a:defRPr sz="1600">
                <a:solidFill>
                  <a:schemeClr val="dk2"/>
                </a:solidFill>
              </a:defRPr>
            </a:lvl5pPr>
            <a:lvl6pPr lvl="5" algn="ctr" rtl="0">
              <a:lnSpc>
                <a:spcPct val="100000"/>
              </a:lnSpc>
              <a:spcBef>
                <a:spcPts val="0"/>
              </a:spcBef>
              <a:spcAft>
                <a:spcPts val="0"/>
              </a:spcAft>
              <a:buNone/>
              <a:defRPr sz="1600">
                <a:solidFill>
                  <a:schemeClr val="dk2"/>
                </a:solidFill>
              </a:defRPr>
            </a:lvl6pPr>
            <a:lvl7pPr lvl="6" algn="ctr" rtl="0">
              <a:lnSpc>
                <a:spcPct val="100000"/>
              </a:lnSpc>
              <a:spcBef>
                <a:spcPts val="0"/>
              </a:spcBef>
              <a:spcAft>
                <a:spcPts val="0"/>
              </a:spcAft>
              <a:buNone/>
              <a:defRPr sz="1600">
                <a:solidFill>
                  <a:schemeClr val="dk2"/>
                </a:solidFill>
              </a:defRPr>
            </a:lvl7pPr>
            <a:lvl8pPr lvl="7" algn="ctr" rtl="0">
              <a:lnSpc>
                <a:spcPct val="100000"/>
              </a:lnSpc>
              <a:spcBef>
                <a:spcPts val="0"/>
              </a:spcBef>
              <a:spcAft>
                <a:spcPts val="0"/>
              </a:spcAft>
              <a:buNone/>
              <a:defRPr sz="1600">
                <a:solidFill>
                  <a:schemeClr val="dk2"/>
                </a:solidFill>
              </a:defRPr>
            </a:lvl8pPr>
            <a:lvl9pPr lvl="8" algn="ctr" rtl="0">
              <a:lnSpc>
                <a:spcPct val="100000"/>
              </a:lnSpc>
              <a:spcBef>
                <a:spcPts val="0"/>
              </a:spcBef>
              <a:spcAft>
                <a:spcPts val="0"/>
              </a:spcAft>
              <a:buNone/>
              <a:defRPr sz="1600">
                <a:solidFill>
                  <a:schemeClr val="dk2"/>
                </a:solidFill>
              </a:defRPr>
            </a:lvl9pPr>
          </a:lstStyle>
          <a:p>
            <a:endParaRPr/>
          </a:p>
        </p:txBody>
      </p:sp>
      <p:sp>
        <p:nvSpPr>
          <p:cNvPr id="398" name="Google Shape;398;p22"/>
          <p:cNvSpPr txBox="1">
            <a:spLocks noGrp="1"/>
          </p:cNvSpPr>
          <p:nvPr>
            <p:ph type="subTitle" idx="5"/>
          </p:nvPr>
        </p:nvSpPr>
        <p:spPr>
          <a:xfrm>
            <a:off x="5852337" y="2194231"/>
            <a:ext cx="2294100" cy="28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accent4"/>
                </a:solidFill>
              </a:defRPr>
            </a:lvl1pPr>
            <a:lvl2pPr lvl="1" algn="ctr" rtl="0">
              <a:lnSpc>
                <a:spcPct val="100000"/>
              </a:lnSpc>
              <a:spcBef>
                <a:spcPts val="0"/>
              </a:spcBef>
              <a:spcAft>
                <a:spcPts val="0"/>
              </a:spcAft>
              <a:buNone/>
              <a:defRPr b="1">
                <a:solidFill>
                  <a:schemeClr val="accent4"/>
                </a:solidFill>
              </a:defRPr>
            </a:lvl2pPr>
            <a:lvl3pPr lvl="2" algn="ctr" rtl="0">
              <a:lnSpc>
                <a:spcPct val="100000"/>
              </a:lnSpc>
              <a:spcBef>
                <a:spcPts val="0"/>
              </a:spcBef>
              <a:spcAft>
                <a:spcPts val="0"/>
              </a:spcAft>
              <a:buNone/>
              <a:defRPr b="1">
                <a:solidFill>
                  <a:schemeClr val="accent4"/>
                </a:solidFill>
              </a:defRPr>
            </a:lvl3pPr>
            <a:lvl4pPr lvl="3" algn="ctr" rtl="0">
              <a:lnSpc>
                <a:spcPct val="100000"/>
              </a:lnSpc>
              <a:spcBef>
                <a:spcPts val="0"/>
              </a:spcBef>
              <a:spcAft>
                <a:spcPts val="0"/>
              </a:spcAft>
              <a:buNone/>
              <a:defRPr b="1">
                <a:solidFill>
                  <a:schemeClr val="accent4"/>
                </a:solidFill>
              </a:defRPr>
            </a:lvl4pPr>
            <a:lvl5pPr lvl="4" algn="ctr" rtl="0">
              <a:lnSpc>
                <a:spcPct val="100000"/>
              </a:lnSpc>
              <a:spcBef>
                <a:spcPts val="0"/>
              </a:spcBef>
              <a:spcAft>
                <a:spcPts val="0"/>
              </a:spcAft>
              <a:buNone/>
              <a:defRPr b="1">
                <a:solidFill>
                  <a:schemeClr val="accent4"/>
                </a:solidFill>
              </a:defRPr>
            </a:lvl5pPr>
            <a:lvl6pPr lvl="5" algn="ctr" rtl="0">
              <a:lnSpc>
                <a:spcPct val="100000"/>
              </a:lnSpc>
              <a:spcBef>
                <a:spcPts val="0"/>
              </a:spcBef>
              <a:spcAft>
                <a:spcPts val="0"/>
              </a:spcAft>
              <a:buNone/>
              <a:defRPr b="1">
                <a:solidFill>
                  <a:schemeClr val="accent4"/>
                </a:solidFill>
              </a:defRPr>
            </a:lvl6pPr>
            <a:lvl7pPr lvl="6" algn="ctr" rtl="0">
              <a:lnSpc>
                <a:spcPct val="100000"/>
              </a:lnSpc>
              <a:spcBef>
                <a:spcPts val="0"/>
              </a:spcBef>
              <a:spcAft>
                <a:spcPts val="0"/>
              </a:spcAft>
              <a:buNone/>
              <a:defRPr b="1">
                <a:solidFill>
                  <a:schemeClr val="accent4"/>
                </a:solidFill>
              </a:defRPr>
            </a:lvl7pPr>
            <a:lvl8pPr lvl="7" algn="ctr" rtl="0">
              <a:lnSpc>
                <a:spcPct val="100000"/>
              </a:lnSpc>
              <a:spcBef>
                <a:spcPts val="0"/>
              </a:spcBef>
              <a:spcAft>
                <a:spcPts val="0"/>
              </a:spcAft>
              <a:buNone/>
              <a:defRPr b="1">
                <a:solidFill>
                  <a:schemeClr val="accent4"/>
                </a:solidFill>
              </a:defRPr>
            </a:lvl8pPr>
            <a:lvl9pPr lvl="8" algn="ctr" rtl="0">
              <a:lnSpc>
                <a:spcPct val="100000"/>
              </a:lnSpc>
              <a:spcBef>
                <a:spcPts val="0"/>
              </a:spcBef>
              <a:spcAft>
                <a:spcPts val="0"/>
              </a:spcAft>
              <a:buNone/>
              <a:defRPr b="1">
                <a:solidFill>
                  <a:schemeClr val="accent4"/>
                </a:solidFill>
              </a:defRPr>
            </a:lvl9pPr>
          </a:lstStyle>
          <a:p>
            <a:endParaRPr/>
          </a:p>
        </p:txBody>
      </p:sp>
      <p:sp>
        <p:nvSpPr>
          <p:cNvPr id="399" name="Google Shape;399;p22"/>
          <p:cNvSpPr txBox="1">
            <a:spLocks noGrp="1"/>
          </p:cNvSpPr>
          <p:nvPr>
            <p:ph type="subTitle" idx="6"/>
          </p:nvPr>
        </p:nvSpPr>
        <p:spPr>
          <a:xfrm>
            <a:off x="5883837" y="2550413"/>
            <a:ext cx="2231100" cy="86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dk2"/>
                </a:solidFill>
              </a:defRPr>
            </a:lvl1pPr>
            <a:lvl2pPr lvl="1" algn="ctr" rtl="0">
              <a:lnSpc>
                <a:spcPct val="100000"/>
              </a:lnSpc>
              <a:spcBef>
                <a:spcPts val="0"/>
              </a:spcBef>
              <a:spcAft>
                <a:spcPts val="0"/>
              </a:spcAft>
              <a:buNone/>
              <a:defRPr sz="1600">
                <a:solidFill>
                  <a:schemeClr val="dk2"/>
                </a:solidFill>
              </a:defRPr>
            </a:lvl2pPr>
            <a:lvl3pPr lvl="2" algn="ctr" rtl="0">
              <a:lnSpc>
                <a:spcPct val="100000"/>
              </a:lnSpc>
              <a:spcBef>
                <a:spcPts val="0"/>
              </a:spcBef>
              <a:spcAft>
                <a:spcPts val="0"/>
              </a:spcAft>
              <a:buNone/>
              <a:defRPr sz="1600">
                <a:solidFill>
                  <a:schemeClr val="dk2"/>
                </a:solidFill>
              </a:defRPr>
            </a:lvl3pPr>
            <a:lvl4pPr lvl="3" algn="ctr" rtl="0">
              <a:lnSpc>
                <a:spcPct val="100000"/>
              </a:lnSpc>
              <a:spcBef>
                <a:spcPts val="0"/>
              </a:spcBef>
              <a:spcAft>
                <a:spcPts val="0"/>
              </a:spcAft>
              <a:buNone/>
              <a:defRPr sz="1600">
                <a:solidFill>
                  <a:schemeClr val="dk2"/>
                </a:solidFill>
              </a:defRPr>
            </a:lvl4pPr>
            <a:lvl5pPr lvl="4" algn="ctr" rtl="0">
              <a:lnSpc>
                <a:spcPct val="100000"/>
              </a:lnSpc>
              <a:spcBef>
                <a:spcPts val="0"/>
              </a:spcBef>
              <a:spcAft>
                <a:spcPts val="0"/>
              </a:spcAft>
              <a:buNone/>
              <a:defRPr sz="1600">
                <a:solidFill>
                  <a:schemeClr val="dk2"/>
                </a:solidFill>
              </a:defRPr>
            </a:lvl5pPr>
            <a:lvl6pPr lvl="5" algn="ctr" rtl="0">
              <a:lnSpc>
                <a:spcPct val="100000"/>
              </a:lnSpc>
              <a:spcBef>
                <a:spcPts val="0"/>
              </a:spcBef>
              <a:spcAft>
                <a:spcPts val="0"/>
              </a:spcAft>
              <a:buNone/>
              <a:defRPr sz="1600">
                <a:solidFill>
                  <a:schemeClr val="dk2"/>
                </a:solidFill>
              </a:defRPr>
            </a:lvl6pPr>
            <a:lvl7pPr lvl="6" algn="ctr" rtl="0">
              <a:lnSpc>
                <a:spcPct val="100000"/>
              </a:lnSpc>
              <a:spcBef>
                <a:spcPts val="0"/>
              </a:spcBef>
              <a:spcAft>
                <a:spcPts val="0"/>
              </a:spcAft>
              <a:buNone/>
              <a:defRPr sz="1600">
                <a:solidFill>
                  <a:schemeClr val="dk2"/>
                </a:solidFill>
              </a:defRPr>
            </a:lvl7pPr>
            <a:lvl8pPr lvl="7" algn="ctr" rtl="0">
              <a:lnSpc>
                <a:spcPct val="100000"/>
              </a:lnSpc>
              <a:spcBef>
                <a:spcPts val="0"/>
              </a:spcBef>
              <a:spcAft>
                <a:spcPts val="0"/>
              </a:spcAft>
              <a:buNone/>
              <a:defRPr sz="1600">
                <a:solidFill>
                  <a:schemeClr val="dk2"/>
                </a:solidFill>
              </a:defRPr>
            </a:lvl8pPr>
            <a:lvl9pPr lvl="8" algn="ctr" rtl="0">
              <a:lnSpc>
                <a:spcPct val="100000"/>
              </a:lnSpc>
              <a:spcBef>
                <a:spcPts val="0"/>
              </a:spcBef>
              <a:spcAft>
                <a:spcPts val="0"/>
              </a:spcAft>
              <a:buNone/>
              <a:defRPr sz="1600">
                <a:solidFill>
                  <a:schemeClr val="dk2"/>
                </a:solidFill>
              </a:defRPr>
            </a:lvl9pPr>
          </a:lstStyle>
          <a:p>
            <a:endParaRPr/>
          </a:p>
        </p:txBody>
      </p:sp>
      <p:grpSp>
        <p:nvGrpSpPr>
          <p:cNvPr id="400" name="Google Shape;400;p22"/>
          <p:cNvGrpSpPr/>
          <p:nvPr/>
        </p:nvGrpSpPr>
        <p:grpSpPr>
          <a:xfrm>
            <a:off x="370211" y="189025"/>
            <a:ext cx="7454477" cy="4778747"/>
            <a:chOff x="370211" y="189025"/>
            <a:chExt cx="7454477" cy="4778747"/>
          </a:xfrm>
        </p:grpSpPr>
        <p:sp>
          <p:nvSpPr>
            <p:cNvPr id="401" name="Google Shape;401;p22"/>
            <p:cNvSpPr/>
            <p:nvPr/>
          </p:nvSpPr>
          <p:spPr>
            <a:xfrm>
              <a:off x="3728847" y="469612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2"/>
            <p:cNvSpPr/>
            <p:nvPr/>
          </p:nvSpPr>
          <p:spPr>
            <a:xfrm>
              <a:off x="7409543" y="4903485"/>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2"/>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2"/>
            <p:cNvSpPr/>
            <p:nvPr/>
          </p:nvSpPr>
          <p:spPr>
            <a:xfrm>
              <a:off x="721392" y="13164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2"/>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2"/>
            <p:cNvSpPr/>
            <p:nvPr/>
          </p:nvSpPr>
          <p:spPr>
            <a:xfrm>
              <a:off x="795217" y="44396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2"/>
            <p:cNvSpPr/>
            <p:nvPr/>
          </p:nvSpPr>
          <p:spPr>
            <a:xfrm>
              <a:off x="1919817" y="49034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2"/>
            <p:cNvSpPr/>
            <p:nvPr/>
          </p:nvSpPr>
          <p:spPr>
            <a:xfrm>
              <a:off x="6461092" y="477142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2"/>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2"/>
            <p:cNvSpPr/>
            <p:nvPr/>
          </p:nvSpPr>
          <p:spPr>
            <a:xfrm>
              <a:off x="4872225" y="326378"/>
              <a:ext cx="64293" cy="64293"/>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2"/>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2"/>
            <p:cNvSpPr/>
            <p:nvPr/>
          </p:nvSpPr>
          <p:spPr>
            <a:xfrm>
              <a:off x="965573" y="12189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2"/>
            <p:cNvSpPr/>
            <p:nvPr/>
          </p:nvSpPr>
          <p:spPr>
            <a:xfrm>
              <a:off x="2007997" y="18902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tle and four columns">
  <p:cSld name="CUSTOM_1">
    <p:spTree>
      <p:nvGrpSpPr>
        <p:cNvPr id="1" name="Shape 414"/>
        <p:cNvGrpSpPr/>
        <p:nvPr/>
      </p:nvGrpSpPr>
      <p:grpSpPr>
        <a:xfrm>
          <a:off x="0" y="0"/>
          <a:ext cx="0" cy="0"/>
          <a:chOff x="0" y="0"/>
          <a:chExt cx="0" cy="0"/>
        </a:xfrm>
      </p:grpSpPr>
      <p:sp>
        <p:nvSpPr>
          <p:cNvPr id="415" name="Google Shape;415;p23"/>
          <p:cNvSpPr/>
          <p:nvPr/>
        </p:nvSpPr>
        <p:spPr>
          <a:xfrm>
            <a:off x="270825" y="106470"/>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3"/>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3"/>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p:nvPr/>
        </p:nvSpPr>
        <p:spPr>
          <a:xfrm>
            <a:off x="814925" y="534378"/>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3"/>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3"/>
          <p:cNvSpPr txBox="1">
            <a:spLocks noGrp="1"/>
          </p:cNvSpPr>
          <p:nvPr>
            <p:ph type="title"/>
          </p:nvPr>
        </p:nvSpPr>
        <p:spPr>
          <a:xfrm>
            <a:off x="1541075" y="539500"/>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2" name="Google Shape;422;p23"/>
          <p:cNvSpPr txBox="1">
            <a:spLocks noGrp="1"/>
          </p:cNvSpPr>
          <p:nvPr>
            <p:ph type="subTitle" idx="1"/>
          </p:nvPr>
        </p:nvSpPr>
        <p:spPr>
          <a:xfrm>
            <a:off x="1056800" y="1811225"/>
            <a:ext cx="2228400" cy="73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solidFill>
                  <a:schemeClr val="dk2"/>
                </a:solidFill>
              </a:defRPr>
            </a:lvl1pPr>
            <a:lvl2pPr lvl="1" rtl="0">
              <a:lnSpc>
                <a:spcPct val="100000"/>
              </a:lnSpc>
              <a:spcBef>
                <a:spcPts val="0"/>
              </a:spcBef>
              <a:spcAft>
                <a:spcPts val="0"/>
              </a:spcAft>
              <a:buNone/>
              <a:defRPr sz="1600">
                <a:solidFill>
                  <a:schemeClr val="dk2"/>
                </a:solidFill>
              </a:defRPr>
            </a:lvl2pPr>
            <a:lvl3pPr lvl="2" rtl="0">
              <a:lnSpc>
                <a:spcPct val="100000"/>
              </a:lnSpc>
              <a:spcBef>
                <a:spcPts val="0"/>
              </a:spcBef>
              <a:spcAft>
                <a:spcPts val="0"/>
              </a:spcAft>
              <a:buNone/>
              <a:defRPr sz="1600">
                <a:solidFill>
                  <a:schemeClr val="dk2"/>
                </a:solidFill>
              </a:defRPr>
            </a:lvl3pPr>
            <a:lvl4pPr lvl="3" rtl="0">
              <a:lnSpc>
                <a:spcPct val="100000"/>
              </a:lnSpc>
              <a:spcBef>
                <a:spcPts val="0"/>
              </a:spcBef>
              <a:spcAft>
                <a:spcPts val="0"/>
              </a:spcAft>
              <a:buNone/>
              <a:defRPr sz="1600">
                <a:solidFill>
                  <a:schemeClr val="dk2"/>
                </a:solidFill>
              </a:defRPr>
            </a:lvl4pPr>
            <a:lvl5pPr lvl="4" rtl="0">
              <a:lnSpc>
                <a:spcPct val="100000"/>
              </a:lnSpc>
              <a:spcBef>
                <a:spcPts val="0"/>
              </a:spcBef>
              <a:spcAft>
                <a:spcPts val="0"/>
              </a:spcAft>
              <a:buNone/>
              <a:defRPr sz="1600">
                <a:solidFill>
                  <a:schemeClr val="dk2"/>
                </a:solidFill>
              </a:defRPr>
            </a:lvl5pPr>
            <a:lvl6pPr lvl="5" rtl="0">
              <a:lnSpc>
                <a:spcPct val="100000"/>
              </a:lnSpc>
              <a:spcBef>
                <a:spcPts val="0"/>
              </a:spcBef>
              <a:spcAft>
                <a:spcPts val="0"/>
              </a:spcAft>
              <a:buNone/>
              <a:defRPr sz="1600">
                <a:solidFill>
                  <a:schemeClr val="dk2"/>
                </a:solidFill>
              </a:defRPr>
            </a:lvl6pPr>
            <a:lvl7pPr lvl="6" rtl="0">
              <a:lnSpc>
                <a:spcPct val="100000"/>
              </a:lnSpc>
              <a:spcBef>
                <a:spcPts val="0"/>
              </a:spcBef>
              <a:spcAft>
                <a:spcPts val="0"/>
              </a:spcAft>
              <a:buNone/>
              <a:defRPr sz="1600">
                <a:solidFill>
                  <a:schemeClr val="dk2"/>
                </a:solidFill>
              </a:defRPr>
            </a:lvl7pPr>
            <a:lvl8pPr lvl="7" rtl="0">
              <a:lnSpc>
                <a:spcPct val="100000"/>
              </a:lnSpc>
              <a:spcBef>
                <a:spcPts val="0"/>
              </a:spcBef>
              <a:spcAft>
                <a:spcPts val="0"/>
              </a:spcAft>
              <a:buNone/>
              <a:defRPr sz="1600">
                <a:solidFill>
                  <a:schemeClr val="dk2"/>
                </a:solidFill>
              </a:defRPr>
            </a:lvl8pPr>
            <a:lvl9pPr lvl="8" rtl="0">
              <a:lnSpc>
                <a:spcPct val="100000"/>
              </a:lnSpc>
              <a:spcBef>
                <a:spcPts val="0"/>
              </a:spcBef>
              <a:spcAft>
                <a:spcPts val="0"/>
              </a:spcAft>
              <a:buNone/>
              <a:defRPr sz="1600">
                <a:solidFill>
                  <a:schemeClr val="dk2"/>
                </a:solidFill>
              </a:defRPr>
            </a:lvl9pPr>
          </a:lstStyle>
          <a:p>
            <a:endParaRPr/>
          </a:p>
        </p:txBody>
      </p:sp>
      <p:sp>
        <p:nvSpPr>
          <p:cNvPr id="423" name="Google Shape;423;p23"/>
          <p:cNvSpPr txBox="1">
            <a:spLocks noGrp="1"/>
          </p:cNvSpPr>
          <p:nvPr>
            <p:ph type="subTitle" idx="2"/>
          </p:nvPr>
        </p:nvSpPr>
        <p:spPr>
          <a:xfrm>
            <a:off x="3541878" y="1810625"/>
            <a:ext cx="2225400" cy="73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solidFill>
                  <a:schemeClr val="dk2"/>
                </a:solidFill>
              </a:defRPr>
            </a:lvl1pPr>
            <a:lvl2pPr lvl="1" rtl="0">
              <a:lnSpc>
                <a:spcPct val="100000"/>
              </a:lnSpc>
              <a:spcBef>
                <a:spcPts val="0"/>
              </a:spcBef>
              <a:spcAft>
                <a:spcPts val="0"/>
              </a:spcAft>
              <a:buNone/>
              <a:defRPr sz="1600">
                <a:solidFill>
                  <a:schemeClr val="dk2"/>
                </a:solidFill>
              </a:defRPr>
            </a:lvl2pPr>
            <a:lvl3pPr lvl="2" rtl="0">
              <a:lnSpc>
                <a:spcPct val="100000"/>
              </a:lnSpc>
              <a:spcBef>
                <a:spcPts val="0"/>
              </a:spcBef>
              <a:spcAft>
                <a:spcPts val="0"/>
              </a:spcAft>
              <a:buNone/>
              <a:defRPr sz="1600">
                <a:solidFill>
                  <a:schemeClr val="dk2"/>
                </a:solidFill>
              </a:defRPr>
            </a:lvl3pPr>
            <a:lvl4pPr lvl="3" rtl="0">
              <a:lnSpc>
                <a:spcPct val="100000"/>
              </a:lnSpc>
              <a:spcBef>
                <a:spcPts val="0"/>
              </a:spcBef>
              <a:spcAft>
                <a:spcPts val="0"/>
              </a:spcAft>
              <a:buNone/>
              <a:defRPr sz="1600">
                <a:solidFill>
                  <a:schemeClr val="dk2"/>
                </a:solidFill>
              </a:defRPr>
            </a:lvl4pPr>
            <a:lvl5pPr lvl="4" rtl="0">
              <a:lnSpc>
                <a:spcPct val="100000"/>
              </a:lnSpc>
              <a:spcBef>
                <a:spcPts val="0"/>
              </a:spcBef>
              <a:spcAft>
                <a:spcPts val="0"/>
              </a:spcAft>
              <a:buNone/>
              <a:defRPr sz="1600">
                <a:solidFill>
                  <a:schemeClr val="dk2"/>
                </a:solidFill>
              </a:defRPr>
            </a:lvl5pPr>
            <a:lvl6pPr lvl="5" rtl="0">
              <a:lnSpc>
                <a:spcPct val="100000"/>
              </a:lnSpc>
              <a:spcBef>
                <a:spcPts val="0"/>
              </a:spcBef>
              <a:spcAft>
                <a:spcPts val="0"/>
              </a:spcAft>
              <a:buNone/>
              <a:defRPr sz="1600">
                <a:solidFill>
                  <a:schemeClr val="dk2"/>
                </a:solidFill>
              </a:defRPr>
            </a:lvl6pPr>
            <a:lvl7pPr lvl="6" rtl="0">
              <a:lnSpc>
                <a:spcPct val="100000"/>
              </a:lnSpc>
              <a:spcBef>
                <a:spcPts val="0"/>
              </a:spcBef>
              <a:spcAft>
                <a:spcPts val="0"/>
              </a:spcAft>
              <a:buNone/>
              <a:defRPr sz="1600">
                <a:solidFill>
                  <a:schemeClr val="dk2"/>
                </a:solidFill>
              </a:defRPr>
            </a:lvl7pPr>
            <a:lvl8pPr lvl="7" rtl="0">
              <a:lnSpc>
                <a:spcPct val="100000"/>
              </a:lnSpc>
              <a:spcBef>
                <a:spcPts val="0"/>
              </a:spcBef>
              <a:spcAft>
                <a:spcPts val="0"/>
              </a:spcAft>
              <a:buNone/>
              <a:defRPr sz="1600">
                <a:solidFill>
                  <a:schemeClr val="dk2"/>
                </a:solidFill>
              </a:defRPr>
            </a:lvl8pPr>
            <a:lvl9pPr lvl="8" rtl="0">
              <a:lnSpc>
                <a:spcPct val="100000"/>
              </a:lnSpc>
              <a:spcBef>
                <a:spcPts val="0"/>
              </a:spcBef>
              <a:spcAft>
                <a:spcPts val="0"/>
              </a:spcAft>
              <a:buNone/>
              <a:defRPr sz="1600">
                <a:solidFill>
                  <a:schemeClr val="dk2"/>
                </a:solidFill>
              </a:defRPr>
            </a:lvl9pPr>
          </a:lstStyle>
          <a:p>
            <a:endParaRPr/>
          </a:p>
        </p:txBody>
      </p:sp>
      <p:sp>
        <p:nvSpPr>
          <p:cNvPr id="424" name="Google Shape;424;p23"/>
          <p:cNvSpPr txBox="1">
            <a:spLocks noGrp="1"/>
          </p:cNvSpPr>
          <p:nvPr>
            <p:ph type="subTitle" idx="3"/>
          </p:nvPr>
        </p:nvSpPr>
        <p:spPr>
          <a:xfrm>
            <a:off x="1056800" y="3477156"/>
            <a:ext cx="2225400" cy="73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solidFill>
                  <a:schemeClr val="dk2"/>
                </a:solidFill>
              </a:defRPr>
            </a:lvl1pPr>
            <a:lvl2pPr lvl="1" rtl="0">
              <a:lnSpc>
                <a:spcPct val="100000"/>
              </a:lnSpc>
              <a:spcBef>
                <a:spcPts val="0"/>
              </a:spcBef>
              <a:spcAft>
                <a:spcPts val="0"/>
              </a:spcAft>
              <a:buNone/>
              <a:defRPr sz="1600">
                <a:solidFill>
                  <a:schemeClr val="dk2"/>
                </a:solidFill>
              </a:defRPr>
            </a:lvl2pPr>
            <a:lvl3pPr lvl="2" rtl="0">
              <a:lnSpc>
                <a:spcPct val="100000"/>
              </a:lnSpc>
              <a:spcBef>
                <a:spcPts val="0"/>
              </a:spcBef>
              <a:spcAft>
                <a:spcPts val="0"/>
              </a:spcAft>
              <a:buNone/>
              <a:defRPr sz="1600">
                <a:solidFill>
                  <a:schemeClr val="dk2"/>
                </a:solidFill>
              </a:defRPr>
            </a:lvl3pPr>
            <a:lvl4pPr lvl="3" rtl="0">
              <a:lnSpc>
                <a:spcPct val="100000"/>
              </a:lnSpc>
              <a:spcBef>
                <a:spcPts val="0"/>
              </a:spcBef>
              <a:spcAft>
                <a:spcPts val="0"/>
              </a:spcAft>
              <a:buNone/>
              <a:defRPr sz="1600">
                <a:solidFill>
                  <a:schemeClr val="dk2"/>
                </a:solidFill>
              </a:defRPr>
            </a:lvl4pPr>
            <a:lvl5pPr lvl="4" rtl="0">
              <a:lnSpc>
                <a:spcPct val="100000"/>
              </a:lnSpc>
              <a:spcBef>
                <a:spcPts val="0"/>
              </a:spcBef>
              <a:spcAft>
                <a:spcPts val="0"/>
              </a:spcAft>
              <a:buNone/>
              <a:defRPr sz="1600">
                <a:solidFill>
                  <a:schemeClr val="dk2"/>
                </a:solidFill>
              </a:defRPr>
            </a:lvl5pPr>
            <a:lvl6pPr lvl="5" rtl="0">
              <a:lnSpc>
                <a:spcPct val="100000"/>
              </a:lnSpc>
              <a:spcBef>
                <a:spcPts val="0"/>
              </a:spcBef>
              <a:spcAft>
                <a:spcPts val="0"/>
              </a:spcAft>
              <a:buNone/>
              <a:defRPr sz="1600">
                <a:solidFill>
                  <a:schemeClr val="dk2"/>
                </a:solidFill>
              </a:defRPr>
            </a:lvl6pPr>
            <a:lvl7pPr lvl="6" rtl="0">
              <a:lnSpc>
                <a:spcPct val="100000"/>
              </a:lnSpc>
              <a:spcBef>
                <a:spcPts val="0"/>
              </a:spcBef>
              <a:spcAft>
                <a:spcPts val="0"/>
              </a:spcAft>
              <a:buNone/>
              <a:defRPr sz="1600">
                <a:solidFill>
                  <a:schemeClr val="dk2"/>
                </a:solidFill>
              </a:defRPr>
            </a:lvl7pPr>
            <a:lvl8pPr lvl="7" rtl="0">
              <a:lnSpc>
                <a:spcPct val="100000"/>
              </a:lnSpc>
              <a:spcBef>
                <a:spcPts val="0"/>
              </a:spcBef>
              <a:spcAft>
                <a:spcPts val="0"/>
              </a:spcAft>
              <a:buNone/>
              <a:defRPr sz="1600">
                <a:solidFill>
                  <a:schemeClr val="dk2"/>
                </a:solidFill>
              </a:defRPr>
            </a:lvl8pPr>
            <a:lvl9pPr lvl="8" rtl="0">
              <a:lnSpc>
                <a:spcPct val="100000"/>
              </a:lnSpc>
              <a:spcBef>
                <a:spcPts val="0"/>
              </a:spcBef>
              <a:spcAft>
                <a:spcPts val="0"/>
              </a:spcAft>
              <a:buNone/>
              <a:defRPr sz="1600">
                <a:solidFill>
                  <a:schemeClr val="dk2"/>
                </a:solidFill>
              </a:defRPr>
            </a:lvl9pPr>
          </a:lstStyle>
          <a:p>
            <a:endParaRPr/>
          </a:p>
        </p:txBody>
      </p:sp>
      <p:sp>
        <p:nvSpPr>
          <p:cNvPr id="425" name="Google Shape;425;p23"/>
          <p:cNvSpPr txBox="1">
            <a:spLocks noGrp="1"/>
          </p:cNvSpPr>
          <p:nvPr>
            <p:ph type="subTitle" idx="4"/>
          </p:nvPr>
        </p:nvSpPr>
        <p:spPr>
          <a:xfrm>
            <a:off x="3541878" y="3477156"/>
            <a:ext cx="2225400" cy="73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solidFill>
                  <a:schemeClr val="dk2"/>
                </a:solidFill>
              </a:defRPr>
            </a:lvl1pPr>
            <a:lvl2pPr lvl="1" rtl="0">
              <a:lnSpc>
                <a:spcPct val="100000"/>
              </a:lnSpc>
              <a:spcBef>
                <a:spcPts val="0"/>
              </a:spcBef>
              <a:spcAft>
                <a:spcPts val="0"/>
              </a:spcAft>
              <a:buNone/>
              <a:defRPr sz="1600">
                <a:solidFill>
                  <a:schemeClr val="dk2"/>
                </a:solidFill>
              </a:defRPr>
            </a:lvl2pPr>
            <a:lvl3pPr lvl="2" rtl="0">
              <a:lnSpc>
                <a:spcPct val="100000"/>
              </a:lnSpc>
              <a:spcBef>
                <a:spcPts val="0"/>
              </a:spcBef>
              <a:spcAft>
                <a:spcPts val="0"/>
              </a:spcAft>
              <a:buNone/>
              <a:defRPr sz="1600">
                <a:solidFill>
                  <a:schemeClr val="dk2"/>
                </a:solidFill>
              </a:defRPr>
            </a:lvl3pPr>
            <a:lvl4pPr lvl="3" rtl="0">
              <a:lnSpc>
                <a:spcPct val="100000"/>
              </a:lnSpc>
              <a:spcBef>
                <a:spcPts val="0"/>
              </a:spcBef>
              <a:spcAft>
                <a:spcPts val="0"/>
              </a:spcAft>
              <a:buNone/>
              <a:defRPr sz="1600">
                <a:solidFill>
                  <a:schemeClr val="dk2"/>
                </a:solidFill>
              </a:defRPr>
            </a:lvl4pPr>
            <a:lvl5pPr lvl="4" rtl="0">
              <a:lnSpc>
                <a:spcPct val="100000"/>
              </a:lnSpc>
              <a:spcBef>
                <a:spcPts val="0"/>
              </a:spcBef>
              <a:spcAft>
                <a:spcPts val="0"/>
              </a:spcAft>
              <a:buNone/>
              <a:defRPr sz="1600">
                <a:solidFill>
                  <a:schemeClr val="dk2"/>
                </a:solidFill>
              </a:defRPr>
            </a:lvl5pPr>
            <a:lvl6pPr lvl="5" rtl="0">
              <a:lnSpc>
                <a:spcPct val="100000"/>
              </a:lnSpc>
              <a:spcBef>
                <a:spcPts val="0"/>
              </a:spcBef>
              <a:spcAft>
                <a:spcPts val="0"/>
              </a:spcAft>
              <a:buNone/>
              <a:defRPr sz="1600">
                <a:solidFill>
                  <a:schemeClr val="dk2"/>
                </a:solidFill>
              </a:defRPr>
            </a:lvl6pPr>
            <a:lvl7pPr lvl="6" rtl="0">
              <a:lnSpc>
                <a:spcPct val="100000"/>
              </a:lnSpc>
              <a:spcBef>
                <a:spcPts val="0"/>
              </a:spcBef>
              <a:spcAft>
                <a:spcPts val="0"/>
              </a:spcAft>
              <a:buNone/>
              <a:defRPr sz="1600">
                <a:solidFill>
                  <a:schemeClr val="dk2"/>
                </a:solidFill>
              </a:defRPr>
            </a:lvl7pPr>
            <a:lvl8pPr lvl="7" rtl="0">
              <a:lnSpc>
                <a:spcPct val="100000"/>
              </a:lnSpc>
              <a:spcBef>
                <a:spcPts val="0"/>
              </a:spcBef>
              <a:spcAft>
                <a:spcPts val="0"/>
              </a:spcAft>
              <a:buNone/>
              <a:defRPr sz="1600">
                <a:solidFill>
                  <a:schemeClr val="dk2"/>
                </a:solidFill>
              </a:defRPr>
            </a:lvl8pPr>
            <a:lvl9pPr lvl="8" rtl="0">
              <a:lnSpc>
                <a:spcPct val="100000"/>
              </a:lnSpc>
              <a:spcBef>
                <a:spcPts val="0"/>
              </a:spcBef>
              <a:spcAft>
                <a:spcPts val="0"/>
              </a:spcAft>
              <a:buNone/>
              <a:defRPr sz="1600">
                <a:solidFill>
                  <a:schemeClr val="dk2"/>
                </a:solidFill>
              </a:defRPr>
            </a:lvl9pPr>
          </a:lstStyle>
          <a:p>
            <a:endParaRPr/>
          </a:p>
        </p:txBody>
      </p:sp>
      <p:sp>
        <p:nvSpPr>
          <p:cNvPr id="426" name="Google Shape;426;p23"/>
          <p:cNvSpPr/>
          <p:nvPr/>
        </p:nvSpPr>
        <p:spPr>
          <a:xfrm>
            <a:off x="3728847" y="469612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3"/>
          <p:cNvSpPr/>
          <p:nvPr/>
        </p:nvSpPr>
        <p:spPr>
          <a:xfrm>
            <a:off x="7409543" y="4903485"/>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3"/>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3"/>
          <p:cNvSpPr/>
          <p:nvPr/>
        </p:nvSpPr>
        <p:spPr>
          <a:xfrm>
            <a:off x="721392" y="13164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3"/>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3"/>
          <p:cNvSpPr/>
          <p:nvPr/>
        </p:nvSpPr>
        <p:spPr>
          <a:xfrm>
            <a:off x="795217" y="44396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3"/>
          <p:cNvSpPr/>
          <p:nvPr/>
        </p:nvSpPr>
        <p:spPr>
          <a:xfrm>
            <a:off x="1919817" y="49034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3"/>
          <p:cNvSpPr/>
          <p:nvPr/>
        </p:nvSpPr>
        <p:spPr>
          <a:xfrm>
            <a:off x="6461092" y="477142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4872225" y="326378"/>
            <a:ext cx="64293" cy="64293"/>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965573" y="12189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3"/>
          <p:cNvSpPr/>
          <p:nvPr/>
        </p:nvSpPr>
        <p:spPr>
          <a:xfrm>
            <a:off x="2007997" y="18902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four columns 2">
  <p:cSld name="CUSTOM">
    <p:spTree>
      <p:nvGrpSpPr>
        <p:cNvPr id="1" name="Shape 489"/>
        <p:cNvGrpSpPr/>
        <p:nvPr/>
      </p:nvGrpSpPr>
      <p:grpSpPr>
        <a:xfrm>
          <a:off x="0" y="0"/>
          <a:ext cx="0" cy="0"/>
          <a:chOff x="0" y="0"/>
          <a:chExt cx="0" cy="0"/>
        </a:xfrm>
      </p:grpSpPr>
      <p:sp>
        <p:nvSpPr>
          <p:cNvPr id="490" name="Google Shape;490;p26"/>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6"/>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6"/>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6"/>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6"/>
          <p:cNvSpPr/>
          <p:nvPr/>
        </p:nvSpPr>
        <p:spPr>
          <a:xfrm>
            <a:off x="1053919" y="547825"/>
            <a:ext cx="7030200" cy="4060800"/>
          </a:xfrm>
          <a:prstGeom prst="roundRect">
            <a:avLst>
              <a:gd name="adj" fmla="val 8068"/>
            </a:avLst>
          </a:prstGeom>
          <a:solidFill>
            <a:schemeClr val="lt1"/>
          </a:solidFill>
          <a:ln>
            <a:noFill/>
          </a:ln>
          <a:effectLst>
            <a:outerShdw blurRad="57150" dist="19050" dir="5400000" algn="bl" rotWithShape="0">
              <a:schemeClr val="dk2">
                <a:alpha val="1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6"/>
          <p:cNvSpPr/>
          <p:nvPr/>
        </p:nvSpPr>
        <p:spPr>
          <a:xfrm>
            <a:off x="814150" y="534378"/>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6"/>
          <p:cNvSpPr/>
          <p:nvPr/>
        </p:nvSpPr>
        <p:spPr>
          <a:xfrm>
            <a:off x="1091218" y="590439"/>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6"/>
          <p:cNvSpPr txBox="1">
            <a:spLocks noGrp="1"/>
          </p:cNvSpPr>
          <p:nvPr>
            <p:ph type="title"/>
          </p:nvPr>
        </p:nvSpPr>
        <p:spPr>
          <a:xfrm>
            <a:off x="1540300" y="534375"/>
            <a:ext cx="55473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solidFill>
                  <a:schemeClr val="accent1"/>
                </a:solidFill>
              </a:defRPr>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a:endParaRPr/>
          </a:p>
        </p:txBody>
      </p:sp>
      <p:sp>
        <p:nvSpPr>
          <p:cNvPr id="498" name="Google Shape;498;p26"/>
          <p:cNvSpPr txBox="1">
            <a:spLocks noGrp="1"/>
          </p:cNvSpPr>
          <p:nvPr>
            <p:ph type="subTitle" idx="1"/>
          </p:nvPr>
        </p:nvSpPr>
        <p:spPr>
          <a:xfrm>
            <a:off x="1574275" y="1246575"/>
            <a:ext cx="6246300" cy="301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None/>
              <a:defRPr b="1">
                <a:solidFill>
                  <a:schemeClr val="accent3"/>
                </a:solidFill>
              </a:defRPr>
            </a:lvl1pPr>
            <a:lvl2pPr lvl="1">
              <a:lnSpc>
                <a:spcPct val="100000"/>
              </a:lnSpc>
              <a:spcBef>
                <a:spcPts val="0"/>
              </a:spcBef>
              <a:spcAft>
                <a:spcPts val="0"/>
              </a:spcAft>
              <a:buNone/>
              <a:defRPr b="1">
                <a:solidFill>
                  <a:schemeClr val="accent3"/>
                </a:solidFill>
              </a:defRPr>
            </a:lvl2pPr>
            <a:lvl3pPr lvl="2">
              <a:lnSpc>
                <a:spcPct val="100000"/>
              </a:lnSpc>
              <a:spcBef>
                <a:spcPts val="0"/>
              </a:spcBef>
              <a:spcAft>
                <a:spcPts val="0"/>
              </a:spcAft>
              <a:buNone/>
              <a:defRPr b="1">
                <a:solidFill>
                  <a:schemeClr val="accent3"/>
                </a:solidFill>
              </a:defRPr>
            </a:lvl3pPr>
            <a:lvl4pPr lvl="3">
              <a:lnSpc>
                <a:spcPct val="100000"/>
              </a:lnSpc>
              <a:spcBef>
                <a:spcPts val="0"/>
              </a:spcBef>
              <a:spcAft>
                <a:spcPts val="0"/>
              </a:spcAft>
              <a:buNone/>
              <a:defRPr b="1">
                <a:solidFill>
                  <a:schemeClr val="accent3"/>
                </a:solidFill>
              </a:defRPr>
            </a:lvl4pPr>
            <a:lvl5pPr lvl="4">
              <a:lnSpc>
                <a:spcPct val="100000"/>
              </a:lnSpc>
              <a:spcBef>
                <a:spcPts val="0"/>
              </a:spcBef>
              <a:spcAft>
                <a:spcPts val="0"/>
              </a:spcAft>
              <a:buNone/>
              <a:defRPr b="1">
                <a:solidFill>
                  <a:schemeClr val="accent3"/>
                </a:solidFill>
              </a:defRPr>
            </a:lvl5pPr>
            <a:lvl6pPr lvl="5">
              <a:lnSpc>
                <a:spcPct val="100000"/>
              </a:lnSpc>
              <a:spcBef>
                <a:spcPts val="0"/>
              </a:spcBef>
              <a:spcAft>
                <a:spcPts val="0"/>
              </a:spcAft>
              <a:buNone/>
              <a:defRPr b="1">
                <a:solidFill>
                  <a:schemeClr val="accent3"/>
                </a:solidFill>
              </a:defRPr>
            </a:lvl6pPr>
            <a:lvl7pPr lvl="6">
              <a:lnSpc>
                <a:spcPct val="100000"/>
              </a:lnSpc>
              <a:spcBef>
                <a:spcPts val="0"/>
              </a:spcBef>
              <a:spcAft>
                <a:spcPts val="0"/>
              </a:spcAft>
              <a:buNone/>
              <a:defRPr b="1">
                <a:solidFill>
                  <a:schemeClr val="accent3"/>
                </a:solidFill>
              </a:defRPr>
            </a:lvl7pPr>
            <a:lvl8pPr lvl="7">
              <a:lnSpc>
                <a:spcPct val="100000"/>
              </a:lnSpc>
              <a:spcBef>
                <a:spcPts val="0"/>
              </a:spcBef>
              <a:spcAft>
                <a:spcPts val="0"/>
              </a:spcAft>
              <a:buNone/>
              <a:defRPr b="1">
                <a:solidFill>
                  <a:schemeClr val="accent3"/>
                </a:solidFill>
              </a:defRPr>
            </a:lvl8pPr>
            <a:lvl9pPr lvl="8">
              <a:lnSpc>
                <a:spcPct val="100000"/>
              </a:lnSpc>
              <a:spcBef>
                <a:spcPts val="0"/>
              </a:spcBef>
              <a:spcAft>
                <a:spcPts val="0"/>
              </a:spcAft>
              <a:buNone/>
              <a:defRPr b="1">
                <a:solidFill>
                  <a:schemeClr val="accent3"/>
                </a:solidFill>
              </a:defRPr>
            </a:lvl9pPr>
          </a:lstStyle>
          <a:p>
            <a:endParaRPr/>
          </a:p>
        </p:txBody>
      </p:sp>
      <p:sp>
        <p:nvSpPr>
          <p:cNvPr id="499" name="Google Shape;499;p26"/>
          <p:cNvSpPr txBox="1">
            <a:spLocks noGrp="1"/>
          </p:cNvSpPr>
          <p:nvPr>
            <p:ph type="subTitle" idx="2"/>
          </p:nvPr>
        </p:nvSpPr>
        <p:spPr>
          <a:xfrm>
            <a:off x="1574275" y="2096223"/>
            <a:ext cx="6246300" cy="301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b="1">
                <a:solidFill>
                  <a:schemeClr val="accent4"/>
                </a:solidFill>
              </a:defRPr>
            </a:lvl1pPr>
            <a:lvl2pPr lvl="1" rtl="0">
              <a:lnSpc>
                <a:spcPct val="100000"/>
              </a:lnSpc>
              <a:spcBef>
                <a:spcPts val="0"/>
              </a:spcBef>
              <a:spcAft>
                <a:spcPts val="0"/>
              </a:spcAft>
              <a:buNone/>
              <a:defRPr b="1">
                <a:solidFill>
                  <a:schemeClr val="accent4"/>
                </a:solidFill>
              </a:defRPr>
            </a:lvl2pPr>
            <a:lvl3pPr lvl="2" rtl="0">
              <a:lnSpc>
                <a:spcPct val="100000"/>
              </a:lnSpc>
              <a:spcBef>
                <a:spcPts val="0"/>
              </a:spcBef>
              <a:spcAft>
                <a:spcPts val="0"/>
              </a:spcAft>
              <a:buNone/>
              <a:defRPr b="1">
                <a:solidFill>
                  <a:schemeClr val="accent4"/>
                </a:solidFill>
              </a:defRPr>
            </a:lvl3pPr>
            <a:lvl4pPr lvl="3" rtl="0">
              <a:lnSpc>
                <a:spcPct val="100000"/>
              </a:lnSpc>
              <a:spcBef>
                <a:spcPts val="0"/>
              </a:spcBef>
              <a:spcAft>
                <a:spcPts val="0"/>
              </a:spcAft>
              <a:buNone/>
              <a:defRPr b="1">
                <a:solidFill>
                  <a:schemeClr val="accent4"/>
                </a:solidFill>
              </a:defRPr>
            </a:lvl4pPr>
            <a:lvl5pPr lvl="4" rtl="0">
              <a:lnSpc>
                <a:spcPct val="100000"/>
              </a:lnSpc>
              <a:spcBef>
                <a:spcPts val="0"/>
              </a:spcBef>
              <a:spcAft>
                <a:spcPts val="0"/>
              </a:spcAft>
              <a:buNone/>
              <a:defRPr b="1">
                <a:solidFill>
                  <a:schemeClr val="accent4"/>
                </a:solidFill>
              </a:defRPr>
            </a:lvl5pPr>
            <a:lvl6pPr lvl="5" rtl="0">
              <a:lnSpc>
                <a:spcPct val="100000"/>
              </a:lnSpc>
              <a:spcBef>
                <a:spcPts val="0"/>
              </a:spcBef>
              <a:spcAft>
                <a:spcPts val="0"/>
              </a:spcAft>
              <a:buNone/>
              <a:defRPr b="1">
                <a:solidFill>
                  <a:schemeClr val="accent4"/>
                </a:solidFill>
              </a:defRPr>
            </a:lvl6pPr>
            <a:lvl7pPr lvl="6" rtl="0">
              <a:lnSpc>
                <a:spcPct val="100000"/>
              </a:lnSpc>
              <a:spcBef>
                <a:spcPts val="0"/>
              </a:spcBef>
              <a:spcAft>
                <a:spcPts val="0"/>
              </a:spcAft>
              <a:buNone/>
              <a:defRPr b="1">
                <a:solidFill>
                  <a:schemeClr val="accent4"/>
                </a:solidFill>
              </a:defRPr>
            </a:lvl7pPr>
            <a:lvl8pPr lvl="7" rtl="0">
              <a:lnSpc>
                <a:spcPct val="100000"/>
              </a:lnSpc>
              <a:spcBef>
                <a:spcPts val="0"/>
              </a:spcBef>
              <a:spcAft>
                <a:spcPts val="0"/>
              </a:spcAft>
              <a:buNone/>
              <a:defRPr b="1">
                <a:solidFill>
                  <a:schemeClr val="accent4"/>
                </a:solidFill>
              </a:defRPr>
            </a:lvl8pPr>
            <a:lvl9pPr lvl="8" rtl="0">
              <a:lnSpc>
                <a:spcPct val="100000"/>
              </a:lnSpc>
              <a:spcBef>
                <a:spcPts val="0"/>
              </a:spcBef>
              <a:spcAft>
                <a:spcPts val="0"/>
              </a:spcAft>
              <a:buNone/>
              <a:defRPr b="1">
                <a:solidFill>
                  <a:schemeClr val="accent4"/>
                </a:solidFill>
              </a:defRPr>
            </a:lvl9pPr>
          </a:lstStyle>
          <a:p>
            <a:endParaRPr/>
          </a:p>
        </p:txBody>
      </p:sp>
      <p:sp>
        <p:nvSpPr>
          <p:cNvPr id="500" name="Google Shape;500;p26"/>
          <p:cNvSpPr txBox="1">
            <a:spLocks noGrp="1"/>
          </p:cNvSpPr>
          <p:nvPr>
            <p:ph type="subTitle" idx="3"/>
          </p:nvPr>
        </p:nvSpPr>
        <p:spPr>
          <a:xfrm>
            <a:off x="1574275" y="2936430"/>
            <a:ext cx="6246300" cy="30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b="1">
                <a:solidFill>
                  <a:schemeClr val="accent2"/>
                </a:solidFill>
              </a:defRPr>
            </a:lvl1pPr>
            <a:lvl2pPr lvl="1" rtl="0">
              <a:lnSpc>
                <a:spcPct val="100000"/>
              </a:lnSpc>
              <a:spcBef>
                <a:spcPts val="0"/>
              </a:spcBef>
              <a:spcAft>
                <a:spcPts val="0"/>
              </a:spcAft>
              <a:buNone/>
              <a:defRPr b="1">
                <a:solidFill>
                  <a:schemeClr val="accent2"/>
                </a:solidFill>
              </a:defRPr>
            </a:lvl2pPr>
            <a:lvl3pPr lvl="2" rtl="0">
              <a:lnSpc>
                <a:spcPct val="100000"/>
              </a:lnSpc>
              <a:spcBef>
                <a:spcPts val="0"/>
              </a:spcBef>
              <a:spcAft>
                <a:spcPts val="0"/>
              </a:spcAft>
              <a:buNone/>
              <a:defRPr b="1">
                <a:solidFill>
                  <a:schemeClr val="accent2"/>
                </a:solidFill>
              </a:defRPr>
            </a:lvl3pPr>
            <a:lvl4pPr lvl="3" rtl="0">
              <a:lnSpc>
                <a:spcPct val="100000"/>
              </a:lnSpc>
              <a:spcBef>
                <a:spcPts val="0"/>
              </a:spcBef>
              <a:spcAft>
                <a:spcPts val="0"/>
              </a:spcAft>
              <a:buNone/>
              <a:defRPr b="1">
                <a:solidFill>
                  <a:schemeClr val="accent2"/>
                </a:solidFill>
              </a:defRPr>
            </a:lvl4pPr>
            <a:lvl5pPr lvl="4" rtl="0">
              <a:lnSpc>
                <a:spcPct val="100000"/>
              </a:lnSpc>
              <a:spcBef>
                <a:spcPts val="0"/>
              </a:spcBef>
              <a:spcAft>
                <a:spcPts val="0"/>
              </a:spcAft>
              <a:buNone/>
              <a:defRPr b="1">
                <a:solidFill>
                  <a:schemeClr val="accent2"/>
                </a:solidFill>
              </a:defRPr>
            </a:lvl5pPr>
            <a:lvl6pPr lvl="5" rtl="0">
              <a:lnSpc>
                <a:spcPct val="100000"/>
              </a:lnSpc>
              <a:spcBef>
                <a:spcPts val="0"/>
              </a:spcBef>
              <a:spcAft>
                <a:spcPts val="0"/>
              </a:spcAft>
              <a:buNone/>
              <a:defRPr b="1">
                <a:solidFill>
                  <a:schemeClr val="accent2"/>
                </a:solidFill>
              </a:defRPr>
            </a:lvl6pPr>
            <a:lvl7pPr lvl="6" rtl="0">
              <a:lnSpc>
                <a:spcPct val="100000"/>
              </a:lnSpc>
              <a:spcBef>
                <a:spcPts val="0"/>
              </a:spcBef>
              <a:spcAft>
                <a:spcPts val="0"/>
              </a:spcAft>
              <a:buNone/>
              <a:defRPr b="1">
                <a:solidFill>
                  <a:schemeClr val="accent2"/>
                </a:solidFill>
              </a:defRPr>
            </a:lvl7pPr>
            <a:lvl8pPr lvl="7" rtl="0">
              <a:lnSpc>
                <a:spcPct val="100000"/>
              </a:lnSpc>
              <a:spcBef>
                <a:spcPts val="0"/>
              </a:spcBef>
              <a:spcAft>
                <a:spcPts val="0"/>
              </a:spcAft>
              <a:buNone/>
              <a:defRPr b="1">
                <a:solidFill>
                  <a:schemeClr val="accent2"/>
                </a:solidFill>
              </a:defRPr>
            </a:lvl8pPr>
            <a:lvl9pPr lvl="8" rtl="0">
              <a:lnSpc>
                <a:spcPct val="100000"/>
              </a:lnSpc>
              <a:spcBef>
                <a:spcPts val="0"/>
              </a:spcBef>
              <a:spcAft>
                <a:spcPts val="0"/>
              </a:spcAft>
              <a:buNone/>
              <a:defRPr b="1">
                <a:solidFill>
                  <a:schemeClr val="accent2"/>
                </a:solidFill>
              </a:defRPr>
            </a:lvl9pPr>
          </a:lstStyle>
          <a:p>
            <a:endParaRPr/>
          </a:p>
        </p:txBody>
      </p:sp>
      <p:sp>
        <p:nvSpPr>
          <p:cNvPr id="501" name="Google Shape;501;p26"/>
          <p:cNvSpPr txBox="1">
            <a:spLocks noGrp="1"/>
          </p:cNvSpPr>
          <p:nvPr>
            <p:ph type="subTitle" idx="4"/>
          </p:nvPr>
        </p:nvSpPr>
        <p:spPr>
          <a:xfrm>
            <a:off x="1574275" y="3777135"/>
            <a:ext cx="6246300" cy="30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b="1">
                <a:solidFill>
                  <a:schemeClr val="accent1"/>
                </a:solidFill>
              </a:defRPr>
            </a:lvl1pPr>
            <a:lvl2pPr lvl="1" rtl="0">
              <a:lnSpc>
                <a:spcPct val="100000"/>
              </a:lnSpc>
              <a:spcBef>
                <a:spcPts val="0"/>
              </a:spcBef>
              <a:spcAft>
                <a:spcPts val="0"/>
              </a:spcAft>
              <a:buNone/>
              <a:defRPr b="1">
                <a:solidFill>
                  <a:schemeClr val="accent1"/>
                </a:solidFill>
              </a:defRPr>
            </a:lvl2pPr>
            <a:lvl3pPr lvl="2" rtl="0">
              <a:lnSpc>
                <a:spcPct val="100000"/>
              </a:lnSpc>
              <a:spcBef>
                <a:spcPts val="0"/>
              </a:spcBef>
              <a:spcAft>
                <a:spcPts val="0"/>
              </a:spcAft>
              <a:buNone/>
              <a:defRPr b="1">
                <a:solidFill>
                  <a:schemeClr val="accent1"/>
                </a:solidFill>
              </a:defRPr>
            </a:lvl3pPr>
            <a:lvl4pPr lvl="3" rtl="0">
              <a:lnSpc>
                <a:spcPct val="100000"/>
              </a:lnSpc>
              <a:spcBef>
                <a:spcPts val="0"/>
              </a:spcBef>
              <a:spcAft>
                <a:spcPts val="0"/>
              </a:spcAft>
              <a:buNone/>
              <a:defRPr b="1">
                <a:solidFill>
                  <a:schemeClr val="accent1"/>
                </a:solidFill>
              </a:defRPr>
            </a:lvl4pPr>
            <a:lvl5pPr lvl="4" rtl="0">
              <a:lnSpc>
                <a:spcPct val="100000"/>
              </a:lnSpc>
              <a:spcBef>
                <a:spcPts val="0"/>
              </a:spcBef>
              <a:spcAft>
                <a:spcPts val="0"/>
              </a:spcAft>
              <a:buNone/>
              <a:defRPr b="1">
                <a:solidFill>
                  <a:schemeClr val="accent1"/>
                </a:solidFill>
              </a:defRPr>
            </a:lvl5pPr>
            <a:lvl6pPr lvl="5" rtl="0">
              <a:lnSpc>
                <a:spcPct val="100000"/>
              </a:lnSpc>
              <a:spcBef>
                <a:spcPts val="0"/>
              </a:spcBef>
              <a:spcAft>
                <a:spcPts val="0"/>
              </a:spcAft>
              <a:buNone/>
              <a:defRPr b="1">
                <a:solidFill>
                  <a:schemeClr val="accent1"/>
                </a:solidFill>
              </a:defRPr>
            </a:lvl6pPr>
            <a:lvl7pPr lvl="6" rtl="0">
              <a:lnSpc>
                <a:spcPct val="100000"/>
              </a:lnSpc>
              <a:spcBef>
                <a:spcPts val="0"/>
              </a:spcBef>
              <a:spcAft>
                <a:spcPts val="0"/>
              </a:spcAft>
              <a:buNone/>
              <a:defRPr b="1">
                <a:solidFill>
                  <a:schemeClr val="accent1"/>
                </a:solidFill>
              </a:defRPr>
            </a:lvl7pPr>
            <a:lvl8pPr lvl="7" rtl="0">
              <a:lnSpc>
                <a:spcPct val="100000"/>
              </a:lnSpc>
              <a:spcBef>
                <a:spcPts val="0"/>
              </a:spcBef>
              <a:spcAft>
                <a:spcPts val="0"/>
              </a:spcAft>
              <a:buNone/>
              <a:defRPr b="1">
                <a:solidFill>
                  <a:schemeClr val="accent1"/>
                </a:solidFill>
              </a:defRPr>
            </a:lvl8pPr>
            <a:lvl9pPr lvl="8" rtl="0">
              <a:lnSpc>
                <a:spcPct val="100000"/>
              </a:lnSpc>
              <a:spcBef>
                <a:spcPts val="0"/>
              </a:spcBef>
              <a:spcAft>
                <a:spcPts val="0"/>
              </a:spcAft>
              <a:buNone/>
              <a:defRPr b="1">
                <a:solidFill>
                  <a:schemeClr val="accent1"/>
                </a:solidFill>
              </a:defRPr>
            </a:lvl9pPr>
          </a:lstStyle>
          <a:p>
            <a:endParaRPr/>
          </a:p>
        </p:txBody>
      </p:sp>
      <p:sp>
        <p:nvSpPr>
          <p:cNvPr id="502" name="Google Shape;502;p26"/>
          <p:cNvSpPr txBox="1">
            <a:spLocks noGrp="1"/>
          </p:cNvSpPr>
          <p:nvPr>
            <p:ph type="subTitle" idx="5"/>
          </p:nvPr>
        </p:nvSpPr>
        <p:spPr>
          <a:xfrm>
            <a:off x="1574275" y="1526353"/>
            <a:ext cx="6246300" cy="30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solidFill>
                  <a:schemeClr val="dk2"/>
                </a:solidFill>
              </a:defRPr>
            </a:lvl1pPr>
            <a:lvl2pPr lvl="1" rtl="0">
              <a:lnSpc>
                <a:spcPct val="100000"/>
              </a:lnSpc>
              <a:spcBef>
                <a:spcPts val="0"/>
              </a:spcBef>
              <a:spcAft>
                <a:spcPts val="0"/>
              </a:spcAft>
              <a:buNone/>
              <a:defRPr sz="1600">
                <a:solidFill>
                  <a:schemeClr val="dk2"/>
                </a:solidFill>
              </a:defRPr>
            </a:lvl2pPr>
            <a:lvl3pPr lvl="2" rtl="0">
              <a:lnSpc>
                <a:spcPct val="100000"/>
              </a:lnSpc>
              <a:spcBef>
                <a:spcPts val="0"/>
              </a:spcBef>
              <a:spcAft>
                <a:spcPts val="0"/>
              </a:spcAft>
              <a:buNone/>
              <a:defRPr sz="1600">
                <a:solidFill>
                  <a:schemeClr val="dk2"/>
                </a:solidFill>
              </a:defRPr>
            </a:lvl3pPr>
            <a:lvl4pPr lvl="3" rtl="0">
              <a:lnSpc>
                <a:spcPct val="100000"/>
              </a:lnSpc>
              <a:spcBef>
                <a:spcPts val="0"/>
              </a:spcBef>
              <a:spcAft>
                <a:spcPts val="0"/>
              </a:spcAft>
              <a:buNone/>
              <a:defRPr sz="1600">
                <a:solidFill>
                  <a:schemeClr val="dk2"/>
                </a:solidFill>
              </a:defRPr>
            </a:lvl4pPr>
            <a:lvl5pPr lvl="4" rtl="0">
              <a:lnSpc>
                <a:spcPct val="100000"/>
              </a:lnSpc>
              <a:spcBef>
                <a:spcPts val="0"/>
              </a:spcBef>
              <a:spcAft>
                <a:spcPts val="0"/>
              </a:spcAft>
              <a:buNone/>
              <a:defRPr sz="1600">
                <a:solidFill>
                  <a:schemeClr val="dk2"/>
                </a:solidFill>
              </a:defRPr>
            </a:lvl5pPr>
            <a:lvl6pPr lvl="5" rtl="0">
              <a:lnSpc>
                <a:spcPct val="100000"/>
              </a:lnSpc>
              <a:spcBef>
                <a:spcPts val="0"/>
              </a:spcBef>
              <a:spcAft>
                <a:spcPts val="0"/>
              </a:spcAft>
              <a:buNone/>
              <a:defRPr sz="1600">
                <a:solidFill>
                  <a:schemeClr val="dk2"/>
                </a:solidFill>
              </a:defRPr>
            </a:lvl6pPr>
            <a:lvl7pPr lvl="6" rtl="0">
              <a:lnSpc>
                <a:spcPct val="100000"/>
              </a:lnSpc>
              <a:spcBef>
                <a:spcPts val="0"/>
              </a:spcBef>
              <a:spcAft>
                <a:spcPts val="0"/>
              </a:spcAft>
              <a:buNone/>
              <a:defRPr sz="1600">
                <a:solidFill>
                  <a:schemeClr val="dk2"/>
                </a:solidFill>
              </a:defRPr>
            </a:lvl7pPr>
            <a:lvl8pPr lvl="7" rtl="0">
              <a:lnSpc>
                <a:spcPct val="100000"/>
              </a:lnSpc>
              <a:spcBef>
                <a:spcPts val="0"/>
              </a:spcBef>
              <a:spcAft>
                <a:spcPts val="0"/>
              </a:spcAft>
              <a:buNone/>
              <a:defRPr sz="1600">
                <a:solidFill>
                  <a:schemeClr val="dk2"/>
                </a:solidFill>
              </a:defRPr>
            </a:lvl8pPr>
            <a:lvl9pPr lvl="8" rtl="0">
              <a:lnSpc>
                <a:spcPct val="100000"/>
              </a:lnSpc>
              <a:spcBef>
                <a:spcPts val="0"/>
              </a:spcBef>
              <a:spcAft>
                <a:spcPts val="0"/>
              </a:spcAft>
              <a:buNone/>
              <a:defRPr sz="1600">
                <a:solidFill>
                  <a:schemeClr val="dk2"/>
                </a:solidFill>
              </a:defRPr>
            </a:lvl9pPr>
          </a:lstStyle>
          <a:p>
            <a:endParaRPr/>
          </a:p>
        </p:txBody>
      </p:sp>
      <p:sp>
        <p:nvSpPr>
          <p:cNvPr id="503" name="Google Shape;503;p26"/>
          <p:cNvSpPr txBox="1">
            <a:spLocks noGrp="1"/>
          </p:cNvSpPr>
          <p:nvPr>
            <p:ph type="subTitle" idx="6"/>
          </p:nvPr>
        </p:nvSpPr>
        <p:spPr>
          <a:xfrm>
            <a:off x="1574275" y="2370712"/>
            <a:ext cx="6246300" cy="30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solidFill>
                  <a:schemeClr val="dk2"/>
                </a:solidFill>
              </a:defRPr>
            </a:lvl1pPr>
            <a:lvl2pPr lvl="1" rtl="0">
              <a:lnSpc>
                <a:spcPct val="100000"/>
              </a:lnSpc>
              <a:spcBef>
                <a:spcPts val="0"/>
              </a:spcBef>
              <a:spcAft>
                <a:spcPts val="0"/>
              </a:spcAft>
              <a:buNone/>
              <a:defRPr sz="1600">
                <a:solidFill>
                  <a:schemeClr val="dk2"/>
                </a:solidFill>
              </a:defRPr>
            </a:lvl2pPr>
            <a:lvl3pPr lvl="2" rtl="0">
              <a:lnSpc>
                <a:spcPct val="100000"/>
              </a:lnSpc>
              <a:spcBef>
                <a:spcPts val="0"/>
              </a:spcBef>
              <a:spcAft>
                <a:spcPts val="0"/>
              </a:spcAft>
              <a:buNone/>
              <a:defRPr sz="1600">
                <a:solidFill>
                  <a:schemeClr val="dk2"/>
                </a:solidFill>
              </a:defRPr>
            </a:lvl3pPr>
            <a:lvl4pPr lvl="3" rtl="0">
              <a:lnSpc>
                <a:spcPct val="100000"/>
              </a:lnSpc>
              <a:spcBef>
                <a:spcPts val="0"/>
              </a:spcBef>
              <a:spcAft>
                <a:spcPts val="0"/>
              </a:spcAft>
              <a:buNone/>
              <a:defRPr sz="1600">
                <a:solidFill>
                  <a:schemeClr val="dk2"/>
                </a:solidFill>
              </a:defRPr>
            </a:lvl4pPr>
            <a:lvl5pPr lvl="4" rtl="0">
              <a:lnSpc>
                <a:spcPct val="100000"/>
              </a:lnSpc>
              <a:spcBef>
                <a:spcPts val="0"/>
              </a:spcBef>
              <a:spcAft>
                <a:spcPts val="0"/>
              </a:spcAft>
              <a:buNone/>
              <a:defRPr sz="1600">
                <a:solidFill>
                  <a:schemeClr val="dk2"/>
                </a:solidFill>
              </a:defRPr>
            </a:lvl5pPr>
            <a:lvl6pPr lvl="5" rtl="0">
              <a:lnSpc>
                <a:spcPct val="100000"/>
              </a:lnSpc>
              <a:spcBef>
                <a:spcPts val="0"/>
              </a:spcBef>
              <a:spcAft>
                <a:spcPts val="0"/>
              </a:spcAft>
              <a:buNone/>
              <a:defRPr sz="1600">
                <a:solidFill>
                  <a:schemeClr val="dk2"/>
                </a:solidFill>
              </a:defRPr>
            </a:lvl6pPr>
            <a:lvl7pPr lvl="6" rtl="0">
              <a:lnSpc>
                <a:spcPct val="100000"/>
              </a:lnSpc>
              <a:spcBef>
                <a:spcPts val="0"/>
              </a:spcBef>
              <a:spcAft>
                <a:spcPts val="0"/>
              </a:spcAft>
              <a:buNone/>
              <a:defRPr sz="1600">
                <a:solidFill>
                  <a:schemeClr val="dk2"/>
                </a:solidFill>
              </a:defRPr>
            </a:lvl7pPr>
            <a:lvl8pPr lvl="7" rtl="0">
              <a:lnSpc>
                <a:spcPct val="100000"/>
              </a:lnSpc>
              <a:spcBef>
                <a:spcPts val="0"/>
              </a:spcBef>
              <a:spcAft>
                <a:spcPts val="0"/>
              </a:spcAft>
              <a:buNone/>
              <a:defRPr sz="1600">
                <a:solidFill>
                  <a:schemeClr val="dk2"/>
                </a:solidFill>
              </a:defRPr>
            </a:lvl8pPr>
            <a:lvl9pPr lvl="8" rtl="0">
              <a:lnSpc>
                <a:spcPct val="100000"/>
              </a:lnSpc>
              <a:spcBef>
                <a:spcPts val="0"/>
              </a:spcBef>
              <a:spcAft>
                <a:spcPts val="0"/>
              </a:spcAft>
              <a:buNone/>
              <a:defRPr sz="1600">
                <a:solidFill>
                  <a:schemeClr val="dk2"/>
                </a:solidFill>
              </a:defRPr>
            </a:lvl9pPr>
          </a:lstStyle>
          <a:p>
            <a:endParaRPr/>
          </a:p>
        </p:txBody>
      </p:sp>
      <p:sp>
        <p:nvSpPr>
          <p:cNvPr id="504" name="Google Shape;504;p26"/>
          <p:cNvSpPr txBox="1">
            <a:spLocks noGrp="1"/>
          </p:cNvSpPr>
          <p:nvPr>
            <p:ph type="subTitle" idx="7"/>
          </p:nvPr>
        </p:nvSpPr>
        <p:spPr>
          <a:xfrm>
            <a:off x="1574275" y="3208624"/>
            <a:ext cx="6246300" cy="30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solidFill>
                  <a:schemeClr val="dk2"/>
                </a:solidFill>
              </a:defRPr>
            </a:lvl1pPr>
            <a:lvl2pPr lvl="1" rtl="0">
              <a:lnSpc>
                <a:spcPct val="100000"/>
              </a:lnSpc>
              <a:spcBef>
                <a:spcPts val="0"/>
              </a:spcBef>
              <a:spcAft>
                <a:spcPts val="0"/>
              </a:spcAft>
              <a:buNone/>
              <a:defRPr sz="1600">
                <a:solidFill>
                  <a:schemeClr val="dk2"/>
                </a:solidFill>
              </a:defRPr>
            </a:lvl2pPr>
            <a:lvl3pPr lvl="2" rtl="0">
              <a:lnSpc>
                <a:spcPct val="100000"/>
              </a:lnSpc>
              <a:spcBef>
                <a:spcPts val="0"/>
              </a:spcBef>
              <a:spcAft>
                <a:spcPts val="0"/>
              </a:spcAft>
              <a:buNone/>
              <a:defRPr sz="1600">
                <a:solidFill>
                  <a:schemeClr val="dk2"/>
                </a:solidFill>
              </a:defRPr>
            </a:lvl3pPr>
            <a:lvl4pPr lvl="3" rtl="0">
              <a:lnSpc>
                <a:spcPct val="100000"/>
              </a:lnSpc>
              <a:spcBef>
                <a:spcPts val="0"/>
              </a:spcBef>
              <a:spcAft>
                <a:spcPts val="0"/>
              </a:spcAft>
              <a:buNone/>
              <a:defRPr sz="1600">
                <a:solidFill>
                  <a:schemeClr val="dk2"/>
                </a:solidFill>
              </a:defRPr>
            </a:lvl4pPr>
            <a:lvl5pPr lvl="4" rtl="0">
              <a:lnSpc>
                <a:spcPct val="100000"/>
              </a:lnSpc>
              <a:spcBef>
                <a:spcPts val="0"/>
              </a:spcBef>
              <a:spcAft>
                <a:spcPts val="0"/>
              </a:spcAft>
              <a:buNone/>
              <a:defRPr sz="1600">
                <a:solidFill>
                  <a:schemeClr val="dk2"/>
                </a:solidFill>
              </a:defRPr>
            </a:lvl5pPr>
            <a:lvl6pPr lvl="5" rtl="0">
              <a:lnSpc>
                <a:spcPct val="100000"/>
              </a:lnSpc>
              <a:spcBef>
                <a:spcPts val="0"/>
              </a:spcBef>
              <a:spcAft>
                <a:spcPts val="0"/>
              </a:spcAft>
              <a:buNone/>
              <a:defRPr sz="1600">
                <a:solidFill>
                  <a:schemeClr val="dk2"/>
                </a:solidFill>
              </a:defRPr>
            </a:lvl6pPr>
            <a:lvl7pPr lvl="6" rtl="0">
              <a:lnSpc>
                <a:spcPct val="100000"/>
              </a:lnSpc>
              <a:spcBef>
                <a:spcPts val="0"/>
              </a:spcBef>
              <a:spcAft>
                <a:spcPts val="0"/>
              </a:spcAft>
              <a:buNone/>
              <a:defRPr sz="1600">
                <a:solidFill>
                  <a:schemeClr val="dk2"/>
                </a:solidFill>
              </a:defRPr>
            </a:lvl7pPr>
            <a:lvl8pPr lvl="7" rtl="0">
              <a:lnSpc>
                <a:spcPct val="100000"/>
              </a:lnSpc>
              <a:spcBef>
                <a:spcPts val="0"/>
              </a:spcBef>
              <a:spcAft>
                <a:spcPts val="0"/>
              </a:spcAft>
              <a:buNone/>
              <a:defRPr sz="1600">
                <a:solidFill>
                  <a:schemeClr val="dk2"/>
                </a:solidFill>
              </a:defRPr>
            </a:lvl8pPr>
            <a:lvl9pPr lvl="8" rtl="0">
              <a:lnSpc>
                <a:spcPct val="100000"/>
              </a:lnSpc>
              <a:spcBef>
                <a:spcPts val="0"/>
              </a:spcBef>
              <a:spcAft>
                <a:spcPts val="0"/>
              </a:spcAft>
              <a:buNone/>
              <a:defRPr sz="1600">
                <a:solidFill>
                  <a:schemeClr val="dk2"/>
                </a:solidFill>
              </a:defRPr>
            </a:lvl9pPr>
          </a:lstStyle>
          <a:p>
            <a:endParaRPr/>
          </a:p>
        </p:txBody>
      </p:sp>
      <p:sp>
        <p:nvSpPr>
          <p:cNvPr id="505" name="Google Shape;505;p26"/>
          <p:cNvSpPr txBox="1">
            <a:spLocks noGrp="1"/>
          </p:cNvSpPr>
          <p:nvPr>
            <p:ph type="subTitle" idx="8"/>
          </p:nvPr>
        </p:nvSpPr>
        <p:spPr>
          <a:xfrm>
            <a:off x="1574275" y="4052134"/>
            <a:ext cx="6246300" cy="30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solidFill>
                  <a:schemeClr val="dk2"/>
                </a:solidFill>
              </a:defRPr>
            </a:lvl1pPr>
            <a:lvl2pPr lvl="1" rtl="0">
              <a:lnSpc>
                <a:spcPct val="100000"/>
              </a:lnSpc>
              <a:spcBef>
                <a:spcPts val="0"/>
              </a:spcBef>
              <a:spcAft>
                <a:spcPts val="0"/>
              </a:spcAft>
              <a:buNone/>
              <a:defRPr sz="1600">
                <a:solidFill>
                  <a:schemeClr val="dk2"/>
                </a:solidFill>
              </a:defRPr>
            </a:lvl2pPr>
            <a:lvl3pPr lvl="2" rtl="0">
              <a:lnSpc>
                <a:spcPct val="100000"/>
              </a:lnSpc>
              <a:spcBef>
                <a:spcPts val="0"/>
              </a:spcBef>
              <a:spcAft>
                <a:spcPts val="0"/>
              </a:spcAft>
              <a:buNone/>
              <a:defRPr sz="1600">
                <a:solidFill>
                  <a:schemeClr val="dk2"/>
                </a:solidFill>
              </a:defRPr>
            </a:lvl3pPr>
            <a:lvl4pPr lvl="3" rtl="0">
              <a:lnSpc>
                <a:spcPct val="100000"/>
              </a:lnSpc>
              <a:spcBef>
                <a:spcPts val="0"/>
              </a:spcBef>
              <a:spcAft>
                <a:spcPts val="0"/>
              </a:spcAft>
              <a:buNone/>
              <a:defRPr sz="1600">
                <a:solidFill>
                  <a:schemeClr val="dk2"/>
                </a:solidFill>
              </a:defRPr>
            </a:lvl4pPr>
            <a:lvl5pPr lvl="4" rtl="0">
              <a:lnSpc>
                <a:spcPct val="100000"/>
              </a:lnSpc>
              <a:spcBef>
                <a:spcPts val="0"/>
              </a:spcBef>
              <a:spcAft>
                <a:spcPts val="0"/>
              </a:spcAft>
              <a:buNone/>
              <a:defRPr sz="1600">
                <a:solidFill>
                  <a:schemeClr val="dk2"/>
                </a:solidFill>
              </a:defRPr>
            </a:lvl5pPr>
            <a:lvl6pPr lvl="5" rtl="0">
              <a:lnSpc>
                <a:spcPct val="100000"/>
              </a:lnSpc>
              <a:spcBef>
                <a:spcPts val="0"/>
              </a:spcBef>
              <a:spcAft>
                <a:spcPts val="0"/>
              </a:spcAft>
              <a:buNone/>
              <a:defRPr sz="1600">
                <a:solidFill>
                  <a:schemeClr val="dk2"/>
                </a:solidFill>
              </a:defRPr>
            </a:lvl6pPr>
            <a:lvl7pPr lvl="6" rtl="0">
              <a:lnSpc>
                <a:spcPct val="100000"/>
              </a:lnSpc>
              <a:spcBef>
                <a:spcPts val="0"/>
              </a:spcBef>
              <a:spcAft>
                <a:spcPts val="0"/>
              </a:spcAft>
              <a:buNone/>
              <a:defRPr sz="1600">
                <a:solidFill>
                  <a:schemeClr val="dk2"/>
                </a:solidFill>
              </a:defRPr>
            </a:lvl7pPr>
            <a:lvl8pPr lvl="7" rtl="0">
              <a:lnSpc>
                <a:spcPct val="100000"/>
              </a:lnSpc>
              <a:spcBef>
                <a:spcPts val="0"/>
              </a:spcBef>
              <a:spcAft>
                <a:spcPts val="0"/>
              </a:spcAft>
              <a:buNone/>
              <a:defRPr sz="1600">
                <a:solidFill>
                  <a:schemeClr val="dk2"/>
                </a:solidFill>
              </a:defRPr>
            </a:lvl8pPr>
            <a:lvl9pPr lvl="8" rtl="0">
              <a:lnSpc>
                <a:spcPct val="100000"/>
              </a:lnSpc>
              <a:spcBef>
                <a:spcPts val="0"/>
              </a:spcBef>
              <a:spcAft>
                <a:spcPts val="0"/>
              </a:spcAft>
              <a:buNone/>
              <a:defRPr sz="1600">
                <a:solidFill>
                  <a:schemeClr val="dk2"/>
                </a:solidFill>
              </a:defRPr>
            </a:lvl9pPr>
          </a:lstStyle>
          <a:p>
            <a:endParaRPr/>
          </a:p>
        </p:txBody>
      </p:sp>
      <p:sp>
        <p:nvSpPr>
          <p:cNvPr id="506" name="Google Shape;506;p26"/>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6"/>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6"/>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6"/>
          <p:cNvSpPr/>
          <p:nvPr/>
        </p:nvSpPr>
        <p:spPr>
          <a:xfrm>
            <a:off x="7715897" y="489562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6"/>
          <p:cNvSpPr/>
          <p:nvPr/>
        </p:nvSpPr>
        <p:spPr>
          <a:xfrm>
            <a:off x="2831643" y="4895635"/>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6"/>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6"/>
          <p:cNvSpPr/>
          <p:nvPr/>
        </p:nvSpPr>
        <p:spPr>
          <a:xfrm>
            <a:off x="873792" y="14688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6"/>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6"/>
          <p:cNvSpPr/>
          <p:nvPr/>
        </p:nvSpPr>
        <p:spPr>
          <a:xfrm>
            <a:off x="795217" y="44396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6"/>
          <p:cNvSpPr/>
          <p:nvPr/>
        </p:nvSpPr>
        <p:spPr>
          <a:xfrm>
            <a:off x="7273714" y="2127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6"/>
          <p:cNvSpPr/>
          <p:nvPr/>
        </p:nvSpPr>
        <p:spPr>
          <a:xfrm>
            <a:off x="7962892" y="1484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6"/>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6"/>
          <p:cNvSpPr/>
          <p:nvPr/>
        </p:nvSpPr>
        <p:spPr>
          <a:xfrm>
            <a:off x="380068" y="2739197"/>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6"/>
          <p:cNvSpPr/>
          <p:nvPr/>
        </p:nvSpPr>
        <p:spPr>
          <a:xfrm>
            <a:off x="1856989" y="1484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6"/>
          <p:cNvSpPr/>
          <p:nvPr/>
        </p:nvSpPr>
        <p:spPr>
          <a:xfrm>
            <a:off x="2911398" y="220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6"/>
          <p:cNvSpPr/>
          <p:nvPr/>
        </p:nvSpPr>
        <p:spPr>
          <a:xfrm>
            <a:off x="1483368" y="360260"/>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6"/>
          <p:cNvSpPr/>
          <p:nvPr/>
        </p:nvSpPr>
        <p:spPr>
          <a:xfrm>
            <a:off x="5380617" y="47874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CUSTOM_6">
    <p:spTree>
      <p:nvGrpSpPr>
        <p:cNvPr id="1" name="Shape 523"/>
        <p:cNvGrpSpPr/>
        <p:nvPr/>
      </p:nvGrpSpPr>
      <p:grpSpPr>
        <a:xfrm>
          <a:off x="0" y="0"/>
          <a:ext cx="0" cy="0"/>
          <a:chOff x="0" y="0"/>
          <a:chExt cx="0" cy="0"/>
        </a:xfrm>
      </p:grpSpPr>
      <p:sp>
        <p:nvSpPr>
          <p:cNvPr id="524" name="Google Shape;524;p27"/>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1053919" y="547825"/>
            <a:ext cx="7030200" cy="4060800"/>
          </a:xfrm>
          <a:prstGeom prst="roundRect">
            <a:avLst>
              <a:gd name="adj" fmla="val 6298"/>
            </a:avLst>
          </a:prstGeom>
          <a:solidFill>
            <a:schemeClr val="lt1"/>
          </a:solidFill>
          <a:ln>
            <a:noFill/>
          </a:ln>
          <a:effectLst>
            <a:outerShdw blurRad="57150" dist="19050" dir="5400000" algn="bl" rotWithShape="0">
              <a:schemeClr val="dk2">
                <a:alpha val="1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814150" y="534378"/>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1091218" y="590439"/>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txBox="1">
            <a:spLocks noGrp="1"/>
          </p:cNvSpPr>
          <p:nvPr>
            <p:ph type="title"/>
          </p:nvPr>
        </p:nvSpPr>
        <p:spPr>
          <a:xfrm>
            <a:off x="2266981" y="520350"/>
            <a:ext cx="46128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300" b="1">
                <a:solidFill>
                  <a:schemeClr val="accent4"/>
                </a:solidFill>
              </a:defRPr>
            </a:lvl1pPr>
            <a:lvl2pPr lvl="1" algn="ctr" rtl="0">
              <a:spcBef>
                <a:spcPts val="0"/>
              </a:spcBef>
              <a:spcAft>
                <a:spcPts val="0"/>
              </a:spcAft>
              <a:buSzPts val="2800"/>
              <a:buNone/>
              <a:defRPr b="1"/>
            </a:lvl2pPr>
            <a:lvl3pPr lvl="2" algn="ctr" rtl="0">
              <a:spcBef>
                <a:spcPts val="0"/>
              </a:spcBef>
              <a:spcAft>
                <a:spcPts val="0"/>
              </a:spcAft>
              <a:buSzPts val="2800"/>
              <a:buNone/>
              <a:defRPr b="1"/>
            </a:lvl3pPr>
            <a:lvl4pPr lvl="3" algn="ctr" rtl="0">
              <a:spcBef>
                <a:spcPts val="0"/>
              </a:spcBef>
              <a:spcAft>
                <a:spcPts val="0"/>
              </a:spcAft>
              <a:buSzPts val="2800"/>
              <a:buNone/>
              <a:defRPr b="1"/>
            </a:lvl4pPr>
            <a:lvl5pPr lvl="4" algn="ctr" rtl="0">
              <a:spcBef>
                <a:spcPts val="0"/>
              </a:spcBef>
              <a:spcAft>
                <a:spcPts val="0"/>
              </a:spcAft>
              <a:buSzPts val="2800"/>
              <a:buNone/>
              <a:defRPr b="1"/>
            </a:lvl5pPr>
            <a:lvl6pPr lvl="5" algn="ctr" rtl="0">
              <a:spcBef>
                <a:spcPts val="0"/>
              </a:spcBef>
              <a:spcAft>
                <a:spcPts val="0"/>
              </a:spcAft>
              <a:buSzPts val="2800"/>
              <a:buNone/>
              <a:defRPr b="1"/>
            </a:lvl6pPr>
            <a:lvl7pPr lvl="6" algn="ctr" rtl="0">
              <a:spcBef>
                <a:spcPts val="0"/>
              </a:spcBef>
              <a:spcAft>
                <a:spcPts val="0"/>
              </a:spcAft>
              <a:buSzPts val="2800"/>
              <a:buNone/>
              <a:defRPr b="1"/>
            </a:lvl7pPr>
            <a:lvl8pPr lvl="7" algn="ctr" rtl="0">
              <a:spcBef>
                <a:spcPts val="0"/>
              </a:spcBef>
              <a:spcAft>
                <a:spcPts val="0"/>
              </a:spcAft>
              <a:buSzPts val="2800"/>
              <a:buNone/>
              <a:defRPr b="1"/>
            </a:lvl8pPr>
            <a:lvl9pPr lvl="8" algn="ctr" rtl="0">
              <a:spcBef>
                <a:spcPts val="0"/>
              </a:spcBef>
              <a:spcAft>
                <a:spcPts val="0"/>
              </a:spcAft>
              <a:buSzPts val="2800"/>
              <a:buNone/>
              <a:defRPr b="1"/>
            </a:lvl9pPr>
          </a:lstStyle>
          <a:p>
            <a:endParaRPr/>
          </a:p>
        </p:txBody>
      </p:sp>
      <p:sp>
        <p:nvSpPr>
          <p:cNvPr id="532" name="Google Shape;532;p27"/>
          <p:cNvSpPr txBox="1">
            <a:spLocks noGrp="1"/>
          </p:cNvSpPr>
          <p:nvPr>
            <p:ph type="subTitle" idx="1"/>
          </p:nvPr>
        </p:nvSpPr>
        <p:spPr>
          <a:xfrm>
            <a:off x="1302870" y="1403100"/>
            <a:ext cx="6545700" cy="132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500"/>
            </a:lvl1pPr>
            <a:lvl2pPr lvl="1" algn="ctr" rtl="0">
              <a:lnSpc>
                <a:spcPct val="100000"/>
              </a:lnSpc>
              <a:spcBef>
                <a:spcPts val="0"/>
              </a:spcBef>
              <a:spcAft>
                <a:spcPts val="0"/>
              </a:spcAft>
              <a:buNone/>
              <a:defRPr sz="1500"/>
            </a:lvl2pPr>
            <a:lvl3pPr lvl="2" algn="ctr" rtl="0">
              <a:lnSpc>
                <a:spcPct val="100000"/>
              </a:lnSpc>
              <a:spcBef>
                <a:spcPts val="0"/>
              </a:spcBef>
              <a:spcAft>
                <a:spcPts val="0"/>
              </a:spcAft>
              <a:buNone/>
              <a:defRPr sz="1500"/>
            </a:lvl3pPr>
            <a:lvl4pPr lvl="3" algn="ctr" rtl="0">
              <a:lnSpc>
                <a:spcPct val="100000"/>
              </a:lnSpc>
              <a:spcBef>
                <a:spcPts val="0"/>
              </a:spcBef>
              <a:spcAft>
                <a:spcPts val="0"/>
              </a:spcAft>
              <a:buNone/>
              <a:defRPr sz="1500"/>
            </a:lvl4pPr>
            <a:lvl5pPr lvl="4" algn="ctr" rtl="0">
              <a:lnSpc>
                <a:spcPct val="100000"/>
              </a:lnSpc>
              <a:spcBef>
                <a:spcPts val="0"/>
              </a:spcBef>
              <a:spcAft>
                <a:spcPts val="0"/>
              </a:spcAft>
              <a:buNone/>
              <a:defRPr sz="1500"/>
            </a:lvl5pPr>
            <a:lvl6pPr lvl="5" algn="ctr" rtl="0">
              <a:lnSpc>
                <a:spcPct val="100000"/>
              </a:lnSpc>
              <a:spcBef>
                <a:spcPts val="0"/>
              </a:spcBef>
              <a:spcAft>
                <a:spcPts val="0"/>
              </a:spcAft>
              <a:buNone/>
              <a:defRPr sz="1500"/>
            </a:lvl6pPr>
            <a:lvl7pPr lvl="6" algn="ctr" rtl="0">
              <a:lnSpc>
                <a:spcPct val="100000"/>
              </a:lnSpc>
              <a:spcBef>
                <a:spcPts val="0"/>
              </a:spcBef>
              <a:spcAft>
                <a:spcPts val="0"/>
              </a:spcAft>
              <a:buNone/>
              <a:defRPr sz="1500"/>
            </a:lvl7pPr>
            <a:lvl8pPr lvl="7" algn="ctr" rtl="0">
              <a:lnSpc>
                <a:spcPct val="100000"/>
              </a:lnSpc>
              <a:spcBef>
                <a:spcPts val="0"/>
              </a:spcBef>
              <a:spcAft>
                <a:spcPts val="0"/>
              </a:spcAft>
              <a:buNone/>
              <a:defRPr sz="1500"/>
            </a:lvl8pPr>
            <a:lvl9pPr lvl="8" algn="ctr" rtl="0">
              <a:lnSpc>
                <a:spcPct val="100000"/>
              </a:lnSpc>
              <a:spcBef>
                <a:spcPts val="0"/>
              </a:spcBef>
              <a:spcAft>
                <a:spcPts val="0"/>
              </a:spcAft>
              <a:buNone/>
              <a:defRPr sz="1500"/>
            </a:lvl9pPr>
          </a:lstStyle>
          <a:p>
            <a:endParaRPr/>
          </a:p>
        </p:txBody>
      </p:sp>
      <p:sp>
        <p:nvSpPr>
          <p:cNvPr id="533" name="Google Shape;533;p27"/>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8250697" y="360007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8354243" y="4463910"/>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8157243" y="1480972"/>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873792" y="14688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95217" y="44396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8120889" y="23203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962892" y="1484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8605542" y="28652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529654" y="3168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411311" y="97742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380068" y="2739197"/>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txBox="1"/>
          <p:nvPr/>
        </p:nvSpPr>
        <p:spPr>
          <a:xfrm>
            <a:off x="2213899" y="3404709"/>
            <a:ext cx="4716900" cy="535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a:solidFill>
                  <a:schemeClr val="accent4"/>
                </a:solidFill>
                <a:latin typeface="Ubuntu Light"/>
                <a:ea typeface="Ubuntu Light"/>
                <a:cs typeface="Ubuntu Light"/>
                <a:sym typeface="Ubuntu Light"/>
              </a:rPr>
              <a:t>CREDITS: This presentation template was created by</a:t>
            </a:r>
            <a:r>
              <a:rPr lang="en" sz="1000" b="1">
                <a:solidFill>
                  <a:schemeClr val="accent4"/>
                </a:solidFill>
                <a:latin typeface="Ubuntu"/>
                <a:ea typeface="Ubuntu"/>
                <a:cs typeface="Ubuntu"/>
                <a:sym typeface="Ubuntu"/>
              </a:rPr>
              <a:t> </a:t>
            </a:r>
            <a:r>
              <a:rPr lang="en" sz="1000" b="1">
                <a:solidFill>
                  <a:schemeClr val="accent4"/>
                </a:solidFill>
                <a:uFill>
                  <a:noFill/>
                </a:uFill>
                <a:latin typeface="Ubuntu"/>
                <a:ea typeface="Ubuntu"/>
                <a:cs typeface="Ubuntu"/>
                <a:sym typeface="Ubuntu"/>
                <a:hlinkClick r:id="rId2">
                  <a:extLst>
                    <a:ext uri="{A12FA001-AC4F-418D-AE19-62706E023703}">
                      <ahyp:hlinkClr xmlns:ahyp="http://schemas.microsoft.com/office/drawing/2018/hyperlinkcolor" val="tx"/>
                    </a:ext>
                  </a:extLst>
                </a:hlinkClick>
              </a:rPr>
              <a:t>Slidesgo</a:t>
            </a:r>
            <a:r>
              <a:rPr lang="en" sz="1000">
                <a:solidFill>
                  <a:schemeClr val="accent4"/>
                </a:solidFill>
                <a:latin typeface="Ubuntu Light"/>
                <a:ea typeface="Ubuntu Light"/>
                <a:cs typeface="Ubuntu Light"/>
                <a:sym typeface="Ubuntu Light"/>
              </a:rPr>
              <a:t>, including icons by </a:t>
            </a:r>
            <a:r>
              <a:rPr lang="en" sz="1000" b="1">
                <a:solidFill>
                  <a:schemeClr val="accent4"/>
                </a:solidFill>
                <a:uFill>
                  <a:noFill/>
                </a:uFill>
                <a:latin typeface="Ubuntu"/>
                <a:ea typeface="Ubuntu"/>
                <a:cs typeface="Ubuntu"/>
                <a:sym typeface="Ubuntu"/>
                <a:hlinkClick r:id="rId3">
                  <a:extLst>
                    <a:ext uri="{A12FA001-AC4F-418D-AE19-62706E023703}">
                      <ahyp:hlinkClr xmlns:ahyp="http://schemas.microsoft.com/office/drawing/2018/hyperlinkcolor" val="tx"/>
                    </a:ext>
                  </a:extLst>
                </a:hlinkClick>
              </a:rPr>
              <a:t>Flaticon</a:t>
            </a:r>
            <a:r>
              <a:rPr lang="en" sz="1000">
                <a:solidFill>
                  <a:schemeClr val="accent4"/>
                </a:solidFill>
                <a:latin typeface="Ubuntu Light"/>
                <a:ea typeface="Ubuntu Light"/>
                <a:cs typeface="Ubuntu Light"/>
                <a:sym typeface="Ubuntu Light"/>
              </a:rPr>
              <a:t>, and infographics &amp; images by </a:t>
            </a:r>
            <a:r>
              <a:rPr lang="en" sz="1000" b="1">
                <a:solidFill>
                  <a:schemeClr val="accent4"/>
                </a:solidFill>
                <a:uFill>
                  <a:noFill/>
                </a:uFill>
                <a:latin typeface="Ubuntu"/>
                <a:ea typeface="Ubuntu"/>
                <a:cs typeface="Ubuntu"/>
                <a:sym typeface="Ubuntu"/>
                <a:hlinkClick r:id="rId4">
                  <a:extLst>
                    <a:ext uri="{A12FA001-AC4F-418D-AE19-62706E023703}">
                      <ahyp:hlinkClr xmlns:ahyp="http://schemas.microsoft.com/office/drawing/2018/hyperlinkcolor" val="tx"/>
                    </a:ext>
                  </a:extLst>
                </a:hlinkClick>
              </a:rPr>
              <a:t>Freepik</a:t>
            </a:r>
            <a:r>
              <a:rPr lang="en" sz="1000" b="1">
                <a:solidFill>
                  <a:schemeClr val="accent4"/>
                </a:solidFill>
                <a:latin typeface="Ubuntu"/>
                <a:ea typeface="Ubuntu"/>
                <a:cs typeface="Ubuntu"/>
                <a:sym typeface="Ubuntu"/>
              </a:rPr>
              <a:t>.</a:t>
            </a:r>
            <a:r>
              <a:rPr lang="en" sz="1000">
                <a:solidFill>
                  <a:schemeClr val="accent4"/>
                </a:solidFill>
                <a:latin typeface="Ubuntu Light"/>
                <a:ea typeface="Ubuntu Light"/>
                <a:cs typeface="Ubuntu Light"/>
                <a:sym typeface="Ubuntu Light"/>
              </a:rPr>
              <a:t> </a:t>
            </a:r>
            <a:endParaRPr>
              <a:solidFill>
                <a:schemeClr val="accent4"/>
              </a:solidFill>
              <a:latin typeface="Ubuntu Light"/>
              <a:ea typeface="Ubuntu Light"/>
              <a:cs typeface="Ubuntu Light"/>
              <a:sym typeface="Ubuntu Light"/>
            </a:endParaRPr>
          </a:p>
        </p:txBody>
      </p:sp>
      <p:sp>
        <p:nvSpPr>
          <p:cNvPr id="551" name="Google Shape;551;p27"/>
          <p:cNvSpPr txBox="1">
            <a:spLocks noGrp="1"/>
          </p:cNvSpPr>
          <p:nvPr>
            <p:ph type="subTitle" idx="2"/>
          </p:nvPr>
        </p:nvSpPr>
        <p:spPr>
          <a:xfrm>
            <a:off x="1274825" y="3907925"/>
            <a:ext cx="65457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100">
                <a:solidFill>
                  <a:schemeClr val="accent2"/>
                </a:solidFill>
              </a:defRPr>
            </a:lvl1pPr>
            <a:lvl2pPr lvl="1" algn="ctr" rtl="0">
              <a:lnSpc>
                <a:spcPct val="100000"/>
              </a:lnSpc>
              <a:spcBef>
                <a:spcPts val="0"/>
              </a:spcBef>
              <a:spcAft>
                <a:spcPts val="0"/>
              </a:spcAft>
              <a:buNone/>
              <a:defRPr sz="1100">
                <a:solidFill>
                  <a:schemeClr val="accent2"/>
                </a:solidFill>
              </a:defRPr>
            </a:lvl2pPr>
            <a:lvl3pPr lvl="2" algn="ctr" rtl="0">
              <a:lnSpc>
                <a:spcPct val="100000"/>
              </a:lnSpc>
              <a:spcBef>
                <a:spcPts val="0"/>
              </a:spcBef>
              <a:spcAft>
                <a:spcPts val="0"/>
              </a:spcAft>
              <a:buNone/>
              <a:defRPr sz="1100">
                <a:solidFill>
                  <a:schemeClr val="accent2"/>
                </a:solidFill>
              </a:defRPr>
            </a:lvl3pPr>
            <a:lvl4pPr lvl="3" algn="ctr" rtl="0">
              <a:lnSpc>
                <a:spcPct val="100000"/>
              </a:lnSpc>
              <a:spcBef>
                <a:spcPts val="0"/>
              </a:spcBef>
              <a:spcAft>
                <a:spcPts val="0"/>
              </a:spcAft>
              <a:buNone/>
              <a:defRPr sz="1100">
                <a:solidFill>
                  <a:schemeClr val="accent2"/>
                </a:solidFill>
              </a:defRPr>
            </a:lvl4pPr>
            <a:lvl5pPr lvl="4" algn="ctr" rtl="0">
              <a:lnSpc>
                <a:spcPct val="100000"/>
              </a:lnSpc>
              <a:spcBef>
                <a:spcPts val="0"/>
              </a:spcBef>
              <a:spcAft>
                <a:spcPts val="0"/>
              </a:spcAft>
              <a:buNone/>
              <a:defRPr sz="1100">
                <a:solidFill>
                  <a:schemeClr val="accent2"/>
                </a:solidFill>
              </a:defRPr>
            </a:lvl5pPr>
            <a:lvl6pPr lvl="5" algn="ctr" rtl="0">
              <a:lnSpc>
                <a:spcPct val="100000"/>
              </a:lnSpc>
              <a:spcBef>
                <a:spcPts val="0"/>
              </a:spcBef>
              <a:spcAft>
                <a:spcPts val="0"/>
              </a:spcAft>
              <a:buNone/>
              <a:defRPr sz="1100">
                <a:solidFill>
                  <a:schemeClr val="accent2"/>
                </a:solidFill>
              </a:defRPr>
            </a:lvl6pPr>
            <a:lvl7pPr lvl="6" algn="ctr" rtl="0">
              <a:lnSpc>
                <a:spcPct val="100000"/>
              </a:lnSpc>
              <a:spcBef>
                <a:spcPts val="0"/>
              </a:spcBef>
              <a:spcAft>
                <a:spcPts val="0"/>
              </a:spcAft>
              <a:buNone/>
              <a:defRPr sz="1100">
                <a:solidFill>
                  <a:schemeClr val="accent2"/>
                </a:solidFill>
              </a:defRPr>
            </a:lvl7pPr>
            <a:lvl8pPr lvl="7" algn="ctr" rtl="0">
              <a:lnSpc>
                <a:spcPct val="100000"/>
              </a:lnSpc>
              <a:spcBef>
                <a:spcPts val="0"/>
              </a:spcBef>
              <a:spcAft>
                <a:spcPts val="0"/>
              </a:spcAft>
              <a:buNone/>
              <a:defRPr sz="1100">
                <a:solidFill>
                  <a:schemeClr val="accent2"/>
                </a:solidFill>
              </a:defRPr>
            </a:lvl8pPr>
            <a:lvl9pPr lvl="8" algn="ctr" rtl="0">
              <a:lnSpc>
                <a:spcPct val="100000"/>
              </a:lnSpc>
              <a:spcBef>
                <a:spcPts val="0"/>
              </a:spcBef>
              <a:spcAft>
                <a:spcPts val="0"/>
              </a:spcAft>
              <a:buNone/>
              <a:defRPr sz="1100">
                <a:solidFill>
                  <a:schemeClr val="accent2"/>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14375" y="445025"/>
            <a:ext cx="82179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1pPr>
            <a:lvl2pPr lvl="1">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2pPr>
            <a:lvl3pPr lvl="2">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3pPr>
            <a:lvl4pPr lvl="3">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4pPr>
            <a:lvl5pPr lvl="4">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5pPr>
            <a:lvl6pPr lvl="5">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6pPr>
            <a:lvl7pPr lvl="6">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7pPr>
            <a:lvl8pPr lvl="7">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8pPr>
            <a:lvl9pPr lvl="8">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9pPr>
          </a:lstStyle>
          <a:p>
            <a:endParaRPr/>
          </a:p>
        </p:txBody>
      </p:sp>
      <p:sp>
        <p:nvSpPr>
          <p:cNvPr id="7" name="Google Shape;7;p1"/>
          <p:cNvSpPr txBox="1">
            <a:spLocks noGrp="1"/>
          </p:cNvSpPr>
          <p:nvPr>
            <p:ph type="body" idx="1"/>
          </p:nvPr>
        </p:nvSpPr>
        <p:spPr>
          <a:xfrm>
            <a:off x="506850" y="1152475"/>
            <a:ext cx="83253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Ubuntu"/>
              <a:buChar char="●"/>
              <a:defRPr sz="1800">
                <a:solidFill>
                  <a:schemeClr val="dk1"/>
                </a:solidFill>
                <a:latin typeface="Ubuntu"/>
                <a:ea typeface="Ubuntu"/>
                <a:cs typeface="Ubuntu"/>
                <a:sym typeface="Ubuntu"/>
              </a:defRPr>
            </a:lvl1pPr>
            <a:lvl2pPr marL="914400" lvl="1" indent="-317500">
              <a:lnSpc>
                <a:spcPct val="115000"/>
              </a:lnSpc>
              <a:spcBef>
                <a:spcPts val="1600"/>
              </a:spcBef>
              <a:spcAft>
                <a:spcPts val="0"/>
              </a:spcAft>
              <a:buClr>
                <a:schemeClr val="dk1"/>
              </a:buClr>
              <a:buSzPts val="1400"/>
              <a:buFont typeface="Ubuntu"/>
              <a:buChar char="○"/>
              <a:defRPr>
                <a:solidFill>
                  <a:schemeClr val="dk1"/>
                </a:solidFill>
                <a:latin typeface="Ubuntu"/>
                <a:ea typeface="Ubuntu"/>
                <a:cs typeface="Ubuntu"/>
                <a:sym typeface="Ubuntu"/>
              </a:defRPr>
            </a:lvl2pPr>
            <a:lvl3pPr marL="1371600" lvl="2" indent="-317500">
              <a:lnSpc>
                <a:spcPct val="115000"/>
              </a:lnSpc>
              <a:spcBef>
                <a:spcPts val="1600"/>
              </a:spcBef>
              <a:spcAft>
                <a:spcPts val="0"/>
              </a:spcAft>
              <a:buClr>
                <a:schemeClr val="dk1"/>
              </a:buClr>
              <a:buSzPts val="1400"/>
              <a:buFont typeface="Ubuntu"/>
              <a:buChar char="■"/>
              <a:defRPr>
                <a:solidFill>
                  <a:schemeClr val="dk1"/>
                </a:solidFill>
                <a:latin typeface="Ubuntu"/>
                <a:ea typeface="Ubuntu"/>
                <a:cs typeface="Ubuntu"/>
                <a:sym typeface="Ubuntu"/>
              </a:defRPr>
            </a:lvl3pPr>
            <a:lvl4pPr marL="1828800" lvl="3" indent="-317500">
              <a:lnSpc>
                <a:spcPct val="115000"/>
              </a:lnSpc>
              <a:spcBef>
                <a:spcPts val="1600"/>
              </a:spcBef>
              <a:spcAft>
                <a:spcPts val="0"/>
              </a:spcAft>
              <a:buClr>
                <a:schemeClr val="dk1"/>
              </a:buClr>
              <a:buSzPts val="1400"/>
              <a:buFont typeface="Ubuntu"/>
              <a:buChar char="●"/>
              <a:defRPr>
                <a:solidFill>
                  <a:schemeClr val="dk1"/>
                </a:solidFill>
                <a:latin typeface="Ubuntu"/>
                <a:ea typeface="Ubuntu"/>
                <a:cs typeface="Ubuntu"/>
                <a:sym typeface="Ubuntu"/>
              </a:defRPr>
            </a:lvl4pPr>
            <a:lvl5pPr marL="2286000" lvl="4" indent="-317500">
              <a:lnSpc>
                <a:spcPct val="115000"/>
              </a:lnSpc>
              <a:spcBef>
                <a:spcPts val="1600"/>
              </a:spcBef>
              <a:spcAft>
                <a:spcPts val="0"/>
              </a:spcAft>
              <a:buClr>
                <a:schemeClr val="dk1"/>
              </a:buClr>
              <a:buSzPts val="1400"/>
              <a:buFont typeface="Ubuntu"/>
              <a:buChar char="○"/>
              <a:defRPr>
                <a:solidFill>
                  <a:schemeClr val="dk1"/>
                </a:solidFill>
                <a:latin typeface="Ubuntu"/>
                <a:ea typeface="Ubuntu"/>
                <a:cs typeface="Ubuntu"/>
                <a:sym typeface="Ubuntu"/>
              </a:defRPr>
            </a:lvl5pPr>
            <a:lvl6pPr marL="2743200" lvl="5" indent="-317500">
              <a:lnSpc>
                <a:spcPct val="115000"/>
              </a:lnSpc>
              <a:spcBef>
                <a:spcPts val="1600"/>
              </a:spcBef>
              <a:spcAft>
                <a:spcPts val="0"/>
              </a:spcAft>
              <a:buClr>
                <a:schemeClr val="dk1"/>
              </a:buClr>
              <a:buSzPts val="1400"/>
              <a:buFont typeface="Ubuntu"/>
              <a:buChar char="■"/>
              <a:defRPr>
                <a:solidFill>
                  <a:schemeClr val="dk1"/>
                </a:solidFill>
                <a:latin typeface="Ubuntu"/>
                <a:ea typeface="Ubuntu"/>
                <a:cs typeface="Ubuntu"/>
                <a:sym typeface="Ubuntu"/>
              </a:defRPr>
            </a:lvl6pPr>
            <a:lvl7pPr marL="3200400" lvl="6" indent="-317500">
              <a:lnSpc>
                <a:spcPct val="115000"/>
              </a:lnSpc>
              <a:spcBef>
                <a:spcPts val="1600"/>
              </a:spcBef>
              <a:spcAft>
                <a:spcPts val="0"/>
              </a:spcAft>
              <a:buClr>
                <a:schemeClr val="dk1"/>
              </a:buClr>
              <a:buSzPts val="1400"/>
              <a:buFont typeface="Ubuntu"/>
              <a:buChar char="●"/>
              <a:defRPr>
                <a:solidFill>
                  <a:schemeClr val="dk1"/>
                </a:solidFill>
                <a:latin typeface="Ubuntu"/>
                <a:ea typeface="Ubuntu"/>
                <a:cs typeface="Ubuntu"/>
                <a:sym typeface="Ubuntu"/>
              </a:defRPr>
            </a:lvl7pPr>
            <a:lvl8pPr marL="3657600" lvl="7" indent="-317500">
              <a:lnSpc>
                <a:spcPct val="115000"/>
              </a:lnSpc>
              <a:spcBef>
                <a:spcPts val="1600"/>
              </a:spcBef>
              <a:spcAft>
                <a:spcPts val="0"/>
              </a:spcAft>
              <a:buClr>
                <a:schemeClr val="dk1"/>
              </a:buClr>
              <a:buSzPts val="1400"/>
              <a:buFont typeface="Ubuntu"/>
              <a:buChar char="○"/>
              <a:defRPr>
                <a:solidFill>
                  <a:schemeClr val="dk1"/>
                </a:solidFill>
                <a:latin typeface="Ubuntu"/>
                <a:ea typeface="Ubuntu"/>
                <a:cs typeface="Ubuntu"/>
                <a:sym typeface="Ubuntu"/>
              </a:defRPr>
            </a:lvl8pPr>
            <a:lvl9pPr marL="4114800" lvl="8" indent="-317500">
              <a:lnSpc>
                <a:spcPct val="115000"/>
              </a:lnSpc>
              <a:spcBef>
                <a:spcPts val="1600"/>
              </a:spcBef>
              <a:spcAft>
                <a:spcPts val="1600"/>
              </a:spcAft>
              <a:buClr>
                <a:schemeClr val="dk1"/>
              </a:buClr>
              <a:buSzPts val="1400"/>
              <a:buFont typeface="Ubuntu"/>
              <a:buChar char="■"/>
              <a:defRPr>
                <a:solidFill>
                  <a:schemeClr val="dk1"/>
                </a:solidFill>
                <a:latin typeface="Ubuntu"/>
                <a:ea typeface="Ubuntu"/>
                <a:cs typeface="Ubuntu"/>
                <a:sym typeface="Ubuntu"/>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61" r:id="rId2"/>
    <p:sldLayoutId id="2147483668" r:id="rId3"/>
    <p:sldLayoutId id="2147483669" r:id="rId4"/>
    <p:sldLayoutId id="2147483672" r:id="rId5"/>
    <p:sldLayoutId id="214748367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slide" Target="slide4.xml"/></Relationships>
</file>

<file path=ppt/slides/_rels/slide11.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slide" Target="slide4.xm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slide" Target="slide2.xml"/><Relationship Id="rId4" Type="http://schemas.openxmlformats.org/officeDocument/2006/relationships/slide" Target="slide4.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slide" Target="slide10.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slide" Target="slide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688"/>
        <p:cNvGrpSpPr/>
        <p:nvPr/>
      </p:nvGrpSpPr>
      <p:grpSpPr>
        <a:xfrm>
          <a:off x="0" y="0"/>
          <a:ext cx="0" cy="0"/>
          <a:chOff x="0" y="0"/>
          <a:chExt cx="0" cy="0"/>
        </a:xfrm>
      </p:grpSpPr>
      <p:sp>
        <p:nvSpPr>
          <p:cNvPr id="689" name="Google Shape;689;p37"/>
          <p:cNvSpPr txBox="1">
            <a:spLocks noGrp="1"/>
          </p:cNvSpPr>
          <p:nvPr>
            <p:ph type="ctrTitle"/>
          </p:nvPr>
        </p:nvSpPr>
        <p:spPr>
          <a:xfrm>
            <a:off x="713250" y="923623"/>
            <a:ext cx="7717500" cy="90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a:solidFill>
                  <a:schemeClr val="accent1"/>
                </a:solidFill>
              </a:rPr>
              <a:t>R</a:t>
            </a:r>
            <a:r>
              <a:rPr lang="en" sz="2400">
                <a:solidFill>
                  <a:srgbClr val="FF0000"/>
                </a:solidFill>
              </a:rPr>
              <a:t>A</a:t>
            </a:r>
            <a:r>
              <a:rPr lang="en" sz="2400">
                <a:solidFill>
                  <a:srgbClr val="FFC000"/>
                </a:solidFill>
              </a:rPr>
              <a:t>N</a:t>
            </a:r>
            <a:r>
              <a:rPr lang="en" sz="2400">
                <a:solidFill>
                  <a:schemeClr val="accent1"/>
                </a:solidFill>
              </a:rPr>
              <a:t>G</a:t>
            </a:r>
            <a:r>
              <a:rPr lang="en" sz="2400">
                <a:solidFill>
                  <a:schemeClr val="accent2"/>
                </a:solidFill>
              </a:rPr>
              <a:t>K</a:t>
            </a:r>
            <a:r>
              <a:rPr lang="en" sz="2400">
                <a:solidFill>
                  <a:schemeClr val="accent4"/>
                </a:solidFill>
              </a:rPr>
              <a:t>U</a:t>
            </a:r>
            <a:r>
              <a:rPr lang="en" sz="2400">
                <a:solidFill>
                  <a:srgbClr val="FFC000"/>
                </a:solidFill>
              </a:rPr>
              <a:t>M</a:t>
            </a:r>
            <a:r>
              <a:rPr lang="en" sz="2400">
                <a:solidFill>
                  <a:schemeClr val="accent1"/>
                </a:solidFill>
              </a:rPr>
              <a:t>A</a:t>
            </a:r>
            <a:r>
              <a:rPr lang="en" sz="2400">
                <a:solidFill>
                  <a:schemeClr val="accent4"/>
                </a:solidFill>
              </a:rPr>
              <a:t>N</a:t>
            </a:r>
            <a:r>
              <a:rPr lang="en" sz="2400">
                <a:solidFill>
                  <a:schemeClr val="accent1"/>
                </a:solidFill>
              </a:rPr>
              <a:t> A</a:t>
            </a:r>
            <a:r>
              <a:rPr lang="en" sz="2400">
                <a:solidFill>
                  <a:schemeClr val="accent2"/>
                </a:solidFill>
              </a:rPr>
              <a:t>R</a:t>
            </a:r>
            <a:r>
              <a:rPr lang="en" sz="2400">
                <a:solidFill>
                  <a:srgbClr val="FFC000"/>
                </a:solidFill>
              </a:rPr>
              <a:t>T</a:t>
            </a:r>
            <a:r>
              <a:rPr lang="en" sz="2400">
                <a:solidFill>
                  <a:schemeClr val="accent1"/>
                </a:solidFill>
              </a:rPr>
              <a:t>I</a:t>
            </a:r>
            <a:r>
              <a:rPr lang="en" sz="2400">
                <a:solidFill>
                  <a:schemeClr val="accent4"/>
                </a:solidFill>
              </a:rPr>
              <a:t>K</a:t>
            </a:r>
            <a:r>
              <a:rPr lang="en" sz="2400">
                <a:solidFill>
                  <a:schemeClr val="accent2"/>
                </a:solidFill>
              </a:rPr>
              <a:t>E</a:t>
            </a:r>
            <a:r>
              <a:rPr lang="en" sz="2400">
                <a:solidFill>
                  <a:schemeClr val="accent1"/>
                </a:solidFill>
              </a:rPr>
              <a:t>L E</a:t>
            </a:r>
            <a:r>
              <a:rPr lang="en" sz="2400">
                <a:solidFill>
                  <a:schemeClr val="accent2"/>
                </a:solidFill>
              </a:rPr>
              <a:t>F</a:t>
            </a:r>
            <a:r>
              <a:rPr lang="en" sz="2400">
                <a:solidFill>
                  <a:schemeClr val="accent3"/>
                </a:solidFill>
              </a:rPr>
              <a:t>E</a:t>
            </a:r>
            <a:r>
              <a:rPr lang="en" sz="2400">
                <a:solidFill>
                  <a:schemeClr val="accent1"/>
                </a:solidFill>
              </a:rPr>
              <a:t>K</a:t>
            </a:r>
            <a:r>
              <a:rPr lang="en" sz="2400">
                <a:solidFill>
                  <a:schemeClr val="accent4"/>
                </a:solidFill>
              </a:rPr>
              <a:t>TIVITAS</a:t>
            </a:r>
            <a:r>
              <a:rPr lang="en" sz="2400">
                <a:solidFill>
                  <a:schemeClr val="accent1"/>
                </a:solidFill>
              </a:rPr>
              <a:t> </a:t>
            </a:r>
            <a:r>
              <a:rPr lang="en" sz="2400">
                <a:solidFill>
                  <a:schemeClr val="accent2"/>
                </a:solidFill>
              </a:rPr>
              <a:t>P</a:t>
            </a:r>
            <a:r>
              <a:rPr lang="en" sz="2400">
                <a:solidFill>
                  <a:schemeClr val="accent3"/>
                </a:solidFill>
              </a:rPr>
              <a:t>E</a:t>
            </a:r>
            <a:r>
              <a:rPr lang="en" sz="2400">
                <a:solidFill>
                  <a:schemeClr val="accent1"/>
                </a:solidFill>
              </a:rPr>
              <a:t>N</a:t>
            </a:r>
            <a:r>
              <a:rPr lang="en" sz="2400">
                <a:solidFill>
                  <a:schemeClr val="accent4"/>
                </a:solidFill>
              </a:rPr>
              <a:t>G</a:t>
            </a:r>
            <a:r>
              <a:rPr lang="en" sz="2400">
                <a:solidFill>
                  <a:schemeClr val="accent2"/>
                </a:solidFill>
              </a:rPr>
              <a:t>G</a:t>
            </a:r>
            <a:r>
              <a:rPr lang="en" sz="2400">
                <a:solidFill>
                  <a:schemeClr val="accent3"/>
                </a:solidFill>
              </a:rPr>
              <a:t>U</a:t>
            </a:r>
            <a:r>
              <a:rPr lang="en" sz="2400">
                <a:solidFill>
                  <a:schemeClr val="accent1"/>
                </a:solidFill>
              </a:rPr>
              <a:t>N</a:t>
            </a:r>
            <a:r>
              <a:rPr lang="en" sz="2400">
                <a:solidFill>
                  <a:schemeClr val="accent3"/>
                </a:solidFill>
              </a:rPr>
              <a:t>A</a:t>
            </a:r>
            <a:r>
              <a:rPr lang="en" sz="2400">
                <a:solidFill>
                  <a:schemeClr val="accent1"/>
                </a:solidFill>
              </a:rPr>
              <a:t>A</a:t>
            </a:r>
            <a:r>
              <a:rPr lang="en" sz="2400">
                <a:solidFill>
                  <a:schemeClr val="accent2"/>
                </a:solidFill>
              </a:rPr>
              <a:t>N</a:t>
            </a:r>
            <a:r>
              <a:rPr lang="en" sz="2400">
                <a:solidFill>
                  <a:schemeClr val="accent1"/>
                </a:solidFill>
              </a:rPr>
              <a:t> A</a:t>
            </a:r>
            <a:r>
              <a:rPr lang="en" sz="2400">
                <a:solidFill>
                  <a:schemeClr val="accent2"/>
                </a:solidFill>
              </a:rPr>
              <a:t>P</a:t>
            </a:r>
            <a:r>
              <a:rPr lang="en" sz="2400">
                <a:solidFill>
                  <a:schemeClr val="accent3"/>
                </a:solidFill>
              </a:rPr>
              <a:t>L</a:t>
            </a:r>
            <a:r>
              <a:rPr lang="en" sz="2400">
                <a:solidFill>
                  <a:schemeClr val="accent4"/>
                </a:solidFill>
              </a:rPr>
              <a:t>I</a:t>
            </a:r>
            <a:r>
              <a:rPr lang="en" sz="2400">
                <a:solidFill>
                  <a:schemeClr val="accent2"/>
                </a:solidFill>
              </a:rPr>
              <a:t>K</a:t>
            </a:r>
            <a:r>
              <a:rPr lang="en" sz="2400">
                <a:solidFill>
                  <a:schemeClr val="accent1"/>
                </a:solidFill>
              </a:rPr>
              <a:t>A</a:t>
            </a:r>
            <a:r>
              <a:rPr lang="en" sz="2400">
                <a:solidFill>
                  <a:schemeClr val="accent3"/>
                </a:solidFill>
              </a:rPr>
              <a:t>S</a:t>
            </a:r>
            <a:r>
              <a:rPr lang="en" sz="2400">
                <a:solidFill>
                  <a:schemeClr val="accent4"/>
                </a:solidFill>
              </a:rPr>
              <a:t>I Z</a:t>
            </a:r>
            <a:r>
              <a:rPr lang="en" sz="2400">
                <a:solidFill>
                  <a:schemeClr val="accent3"/>
                </a:solidFill>
              </a:rPr>
              <a:t>O</a:t>
            </a:r>
            <a:r>
              <a:rPr lang="en" sz="2400">
                <a:solidFill>
                  <a:schemeClr val="accent1"/>
                </a:solidFill>
              </a:rPr>
              <a:t>O</a:t>
            </a:r>
            <a:r>
              <a:rPr lang="en" sz="2400">
                <a:solidFill>
                  <a:schemeClr val="accent2"/>
                </a:solidFill>
              </a:rPr>
              <a:t>M</a:t>
            </a:r>
            <a:r>
              <a:rPr lang="en" sz="2400">
                <a:solidFill>
                  <a:schemeClr val="accent1"/>
                </a:solidFill>
              </a:rPr>
              <a:t> M</a:t>
            </a:r>
            <a:r>
              <a:rPr lang="en" sz="2400">
                <a:solidFill>
                  <a:schemeClr val="accent2"/>
                </a:solidFill>
              </a:rPr>
              <a:t>E</a:t>
            </a:r>
            <a:r>
              <a:rPr lang="en" sz="2400">
                <a:solidFill>
                  <a:schemeClr val="accent3"/>
                </a:solidFill>
              </a:rPr>
              <a:t>E</a:t>
            </a:r>
            <a:r>
              <a:rPr lang="en" sz="2400">
                <a:solidFill>
                  <a:schemeClr val="accent4"/>
                </a:solidFill>
              </a:rPr>
              <a:t>T</a:t>
            </a:r>
            <a:r>
              <a:rPr lang="en" sz="2400">
                <a:solidFill>
                  <a:schemeClr val="accent1"/>
                </a:solidFill>
              </a:rPr>
              <a:t>I</a:t>
            </a:r>
            <a:r>
              <a:rPr lang="en" sz="2400">
                <a:solidFill>
                  <a:srgbClr val="00B050"/>
                </a:solidFill>
              </a:rPr>
              <a:t>N</a:t>
            </a:r>
            <a:r>
              <a:rPr lang="en" sz="2400">
                <a:solidFill>
                  <a:schemeClr val="accent4"/>
                </a:solidFill>
              </a:rPr>
              <a:t>G</a:t>
            </a:r>
            <a:r>
              <a:rPr lang="en" sz="2400">
                <a:solidFill>
                  <a:schemeClr val="accent1"/>
                </a:solidFill>
              </a:rPr>
              <a:t> D</a:t>
            </a:r>
            <a:r>
              <a:rPr lang="en" sz="2400">
                <a:solidFill>
                  <a:srgbClr val="00B050"/>
                </a:solidFill>
              </a:rPr>
              <a:t>A</a:t>
            </a:r>
            <a:r>
              <a:rPr lang="en" sz="2400">
                <a:solidFill>
                  <a:schemeClr val="accent3"/>
                </a:solidFill>
              </a:rPr>
              <a:t>L</a:t>
            </a:r>
            <a:r>
              <a:rPr lang="en" sz="2400">
                <a:solidFill>
                  <a:srgbClr val="FF0000"/>
                </a:solidFill>
              </a:rPr>
              <a:t>A</a:t>
            </a:r>
            <a:r>
              <a:rPr lang="en" sz="2400">
                <a:solidFill>
                  <a:schemeClr val="accent1"/>
                </a:solidFill>
              </a:rPr>
              <a:t>M </a:t>
            </a:r>
            <a:r>
              <a:rPr lang="en" sz="2400">
                <a:solidFill>
                  <a:schemeClr val="accent2"/>
                </a:solidFill>
              </a:rPr>
              <a:t>M</a:t>
            </a:r>
            <a:r>
              <a:rPr lang="en" sz="2400">
                <a:solidFill>
                  <a:srgbClr val="FFC000"/>
                </a:solidFill>
              </a:rPr>
              <a:t>E</a:t>
            </a:r>
            <a:r>
              <a:rPr lang="en" sz="2400">
                <a:solidFill>
                  <a:schemeClr val="accent4"/>
                </a:solidFill>
              </a:rPr>
              <a:t>N</a:t>
            </a:r>
            <a:r>
              <a:rPr lang="en" sz="2400">
                <a:solidFill>
                  <a:schemeClr val="accent1"/>
                </a:solidFill>
              </a:rPr>
              <a:t>I</a:t>
            </a:r>
            <a:r>
              <a:rPr lang="en" sz="2400">
                <a:solidFill>
                  <a:schemeClr val="accent3"/>
                </a:solidFill>
              </a:rPr>
              <a:t>N</a:t>
            </a:r>
            <a:r>
              <a:rPr lang="en" sz="2400">
                <a:solidFill>
                  <a:schemeClr val="accent4"/>
                </a:solidFill>
              </a:rPr>
              <a:t>G</a:t>
            </a:r>
            <a:r>
              <a:rPr lang="en" sz="2400">
                <a:solidFill>
                  <a:schemeClr val="accent2"/>
                </a:solidFill>
              </a:rPr>
              <a:t>K</a:t>
            </a:r>
            <a:r>
              <a:rPr lang="en" sz="2400">
                <a:solidFill>
                  <a:schemeClr val="accent1"/>
                </a:solidFill>
              </a:rPr>
              <a:t>A</a:t>
            </a:r>
            <a:r>
              <a:rPr lang="en" sz="2400">
                <a:solidFill>
                  <a:schemeClr val="accent2"/>
                </a:solidFill>
              </a:rPr>
              <a:t>T</a:t>
            </a:r>
            <a:r>
              <a:rPr lang="en" sz="2400">
                <a:solidFill>
                  <a:schemeClr val="accent4"/>
                </a:solidFill>
              </a:rPr>
              <a:t>K</a:t>
            </a:r>
            <a:r>
              <a:rPr lang="en" sz="2400">
                <a:solidFill>
                  <a:schemeClr val="accent1"/>
                </a:solidFill>
              </a:rPr>
              <a:t>A</a:t>
            </a:r>
            <a:r>
              <a:rPr lang="en" sz="2400">
                <a:solidFill>
                  <a:schemeClr val="accent3"/>
                </a:solidFill>
              </a:rPr>
              <a:t>N</a:t>
            </a:r>
            <a:r>
              <a:rPr lang="en" sz="2400">
                <a:solidFill>
                  <a:schemeClr val="accent1"/>
                </a:solidFill>
              </a:rPr>
              <a:t> P</a:t>
            </a:r>
            <a:r>
              <a:rPr lang="en" sz="2400">
                <a:solidFill>
                  <a:schemeClr val="accent2"/>
                </a:solidFill>
              </a:rPr>
              <a:t>E</a:t>
            </a:r>
            <a:r>
              <a:rPr lang="en" sz="2400">
                <a:solidFill>
                  <a:schemeClr val="accent3"/>
                </a:solidFill>
              </a:rPr>
              <a:t>M</a:t>
            </a:r>
            <a:r>
              <a:rPr lang="en" sz="2400">
                <a:solidFill>
                  <a:schemeClr val="accent4"/>
                </a:solidFill>
              </a:rPr>
              <a:t>B</a:t>
            </a:r>
            <a:r>
              <a:rPr lang="en" sz="2400">
                <a:solidFill>
                  <a:schemeClr val="accent1"/>
                </a:solidFill>
              </a:rPr>
              <a:t>E</a:t>
            </a:r>
            <a:r>
              <a:rPr lang="en" sz="2400">
                <a:solidFill>
                  <a:schemeClr val="accent3"/>
                </a:solidFill>
              </a:rPr>
              <a:t>L</a:t>
            </a:r>
            <a:r>
              <a:rPr lang="en" sz="2400">
                <a:solidFill>
                  <a:schemeClr val="accent2"/>
                </a:solidFill>
              </a:rPr>
              <a:t>A</a:t>
            </a:r>
            <a:r>
              <a:rPr lang="en" sz="2400">
                <a:solidFill>
                  <a:schemeClr val="accent4"/>
                </a:solidFill>
              </a:rPr>
              <a:t>J</a:t>
            </a:r>
            <a:r>
              <a:rPr lang="en" sz="2400">
                <a:solidFill>
                  <a:schemeClr val="accent2"/>
                </a:solidFill>
              </a:rPr>
              <a:t>A</a:t>
            </a:r>
            <a:r>
              <a:rPr lang="en" sz="2400">
                <a:solidFill>
                  <a:schemeClr val="accent1"/>
                </a:solidFill>
              </a:rPr>
              <a:t>R</a:t>
            </a:r>
            <a:r>
              <a:rPr lang="en" sz="2400">
                <a:solidFill>
                  <a:schemeClr val="accent3"/>
                </a:solidFill>
              </a:rPr>
              <a:t>A</a:t>
            </a:r>
            <a:r>
              <a:rPr lang="en" sz="2400">
                <a:solidFill>
                  <a:schemeClr val="accent4"/>
                </a:solidFill>
              </a:rPr>
              <a:t>N</a:t>
            </a:r>
            <a:r>
              <a:rPr lang="en" sz="2400">
                <a:solidFill>
                  <a:schemeClr val="accent1"/>
                </a:solidFill>
              </a:rPr>
              <a:t> D</a:t>
            </a:r>
            <a:r>
              <a:rPr lang="en" sz="2400">
                <a:solidFill>
                  <a:schemeClr val="accent3"/>
                </a:solidFill>
              </a:rPr>
              <a:t>I </a:t>
            </a:r>
            <a:r>
              <a:rPr lang="en" sz="2400">
                <a:solidFill>
                  <a:schemeClr val="accent4"/>
                </a:solidFill>
              </a:rPr>
              <a:t>M</a:t>
            </a:r>
            <a:r>
              <a:rPr lang="en" sz="2400">
                <a:solidFill>
                  <a:schemeClr val="accent2"/>
                </a:solidFill>
              </a:rPr>
              <a:t>A</a:t>
            </a:r>
            <a:r>
              <a:rPr lang="en" sz="2400">
                <a:solidFill>
                  <a:schemeClr val="accent1"/>
                </a:solidFill>
              </a:rPr>
              <a:t>S</a:t>
            </a:r>
            <a:r>
              <a:rPr lang="en" sz="2400">
                <a:solidFill>
                  <a:schemeClr val="accent4"/>
                </a:solidFill>
              </a:rPr>
              <a:t>A </a:t>
            </a:r>
            <a:r>
              <a:rPr lang="en" sz="2400">
                <a:solidFill>
                  <a:schemeClr val="accent1"/>
                </a:solidFill>
              </a:rPr>
              <a:t>P</a:t>
            </a:r>
            <a:r>
              <a:rPr lang="en" sz="2400">
                <a:solidFill>
                  <a:schemeClr val="accent4"/>
                </a:solidFill>
              </a:rPr>
              <a:t>A</a:t>
            </a:r>
            <a:r>
              <a:rPr lang="en" sz="2400">
                <a:solidFill>
                  <a:schemeClr val="accent2"/>
                </a:solidFill>
              </a:rPr>
              <a:t>N</a:t>
            </a:r>
            <a:r>
              <a:rPr lang="en" sz="2400">
                <a:solidFill>
                  <a:schemeClr val="accent3"/>
                </a:solidFill>
              </a:rPr>
              <a:t>D</a:t>
            </a:r>
            <a:r>
              <a:rPr lang="en" sz="2400">
                <a:solidFill>
                  <a:schemeClr val="accent4"/>
                </a:solidFill>
              </a:rPr>
              <a:t>E</a:t>
            </a:r>
            <a:r>
              <a:rPr lang="en" sz="2400">
                <a:solidFill>
                  <a:schemeClr val="accent3"/>
                </a:solidFill>
              </a:rPr>
              <a:t>M</a:t>
            </a:r>
            <a:r>
              <a:rPr lang="en" sz="2400">
                <a:solidFill>
                  <a:schemeClr val="accent2"/>
                </a:solidFill>
              </a:rPr>
              <a:t>I</a:t>
            </a:r>
            <a:r>
              <a:rPr lang="en" sz="2400">
                <a:solidFill>
                  <a:schemeClr val="accent3"/>
                </a:solidFill>
              </a:rPr>
              <a:t> </a:t>
            </a:r>
            <a:r>
              <a:rPr lang="en" sz="2400">
                <a:solidFill>
                  <a:schemeClr val="accent4"/>
                </a:solidFill>
              </a:rPr>
              <a:t>C</a:t>
            </a:r>
            <a:r>
              <a:rPr lang="en" sz="2400">
                <a:solidFill>
                  <a:schemeClr val="accent3"/>
                </a:solidFill>
              </a:rPr>
              <a:t>O</a:t>
            </a:r>
            <a:r>
              <a:rPr lang="en" sz="2400">
                <a:solidFill>
                  <a:schemeClr val="accent1"/>
                </a:solidFill>
              </a:rPr>
              <a:t>V</a:t>
            </a:r>
            <a:r>
              <a:rPr lang="en" sz="2400">
                <a:solidFill>
                  <a:schemeClr val="accent2"/>
                </a:solidFill>
              </a:rPr>
              <a:t>I</a:t>
            </a:r>
            <a:r>
              <a:rPr lang="en" sz="2400">
                <a:solidFill>
                  <a:schemeClr val="accent4"/>
                </a:solidFill>
              </a:rPr>
              <a:t>D</a:t>
            </a:r>
            <a:r>
              <a:rPr lang="en" sz="2400">
                <a:solidFill>
                  <a:schemeClr val="accent3"/>
                </a:solidFill>
              </a:rPr>
              <a:t>-</a:t>
            </a:r>
            <a:r>
              <a:rPr lang="en" sz="2400">
                <a:solidFill>
                  <a:schemeClr val="accent4"/>
                </a:solidFill>
              </a:rPr>
              <a:t>1</a:t>
            </a:r>
            <a:r>
              <a:rPr lang="en" sz="2400">
                <a:solidFill>
                  <a:schemeClr val="accent2"/>
                </a:solidFill>
              </a:rPr>
              <a:t>9</a:t>
            </a:r>
            <a:endParaRPr lang="en-US" sz="2400">
              <a:solidFill>
                <a:schemeClr val="accent2"/>
              </a:solidFill>
            </a:endParaRPr>
          </a:p>
        </p:txBody>
      </p:sp>
      <p:sp>
        <p:nvSpPr>
          <p:cNvPr id="690" name="Google Shape;690;p37"/>
          <p:cNvSpPr txBox="1">
            <a:spLocks noGrp="1"/>
          </p:cNvSpPr>
          <p:nvPr>
            <p:ph type="subTitle" idx="1"/>
          </p:nvPr>
        </p:nvSpPr>
        <p:spPr>
          <a:xfrm>
            <a:off x="1884890" y="1904300"/>
            <a:ext cx="5373900" cy="52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a:t>Review Artikel Social Impact IT </a:t>
            </a:r>
            <a:endParaRPr sz="1800"/>
          </a:p>
        </p:txBody>
      </p:sp>
      <p:cxnSp>
        <p:nvCxnSpPr>
          <p:cNvPr id="691" name="Google Shape;691;p37"/>
          <p:cNvCxnSpPr/>
          <p:nvPr/>
        </p:nvCxnSpPr>
        <p:spPr>
          <a:xfrm>
            <a:off x="6830425" y="1981262"/>
            <a:ext cx="0" cy="366600"/>
          </a:xfrm>
          <a:prstGeom prst="straightConnector1">
            <a:avLst/>
          </a:prstGeom>
          <a:noFill/>
          <a:ln w="9525" cap="flat" cmpd="sng">
            <a:solidFill>
              <a:schemeClr val="dk2"/>
            </a:solidFill>
            <a:prstDash val="solid"/>
            <a:round/>
            <a:headEnd type="none" w="med" len="med"/>
            <a:tailEnd type="none" w="med" len="med"/>
          </a:ln>
        </p:spPr>
      </p:cxnSp>
      <p:grpSp>
        <p:nvGrpSpPr>
          <p:cNvPr id="692" name="Google Shape;692;p37"/>
          <p:cNvGrpSpPr/>
          <p:nvPr/>
        </p:nvGrpSpPr>
        <p:grpSpPr>
          <a:xfrm>
            <a:off x="3918522" y="3359205"/>
            <a:ext cx="1282707" cy="1335931"/>
            <a:chOff x="3918522" y="3286956"/>
            <a:chExt cx="1282707" cy="1335931"/>
          </a:xfrm>
        </p:grpSpPr>
        <p:sp>
          <p:nvSpPr>
            <p:cNvPr id="693" name="Google Shape;693;p37"/>
            <p:cNvSpPr/>
            <p:nvPr/>
          </p:nvSpPr>
          <p:spPr>
            <a:xfrm>
              <a:off x="4409662" y="4416181"/>
              <a:ext cx="192689" cy="133775"/>
            </a:xfrm>
            <a:custGeom>
              <a:avLst/>
              <a:gdLst/>
              <a:ahLst/>
              <a:cxnLst/>
              <a:rect l="l" t="t" r="r" b="b"/>
              <a:pathLst>
                <a:path w="16579" h="11510" extrusionOk="0">
                  <a:moveTo>
                    <a:pt x="12196" y="0"/>
                  </a:moveTo>
                  <a:cubicBezTo>
                    <a:pt x="8194" y="0"/>
                    <a:pt x="443" y="1974"/>
                    <a:pt x="443" y="1974"/>
                  </a:cubicBezTo>
                  <a:lnTo>
                    <a:pt x="1" y="9608"/>
                  </a:lnTo>
                  <a:lnTo>
                    <a:pt x="9645" y="11231"/>
                  </a:lnTo>
                  <a:cubicBezTo>
                    <a:pt x="9645" y="11231"/>
                    <a:pt x="10521" y="11509"/>
                    <a:pt x="11634" y="11509"/>
                  </a:cubicBezTo>
                  <a:cubicBezTo>
                    <a:pt x="13470" y="11509"/>
                    <a:pt x="15950" y="10751"/>
                    <a:pt x="16191" y="6732"/>
                  </a:cubicBezTo>
                  <a:cubicBezTo>
                    <a:pt x="16578" y="278"/>
                    <a:pt x="13554" y="112"/>
                    <a:pt x="13554" y="112"/>
                  </a:cubicBezTo>
                  <a:cubicBezTo>
                    <a:pt x="13184" y="34"/>
                    <a:pt x="12722" y="0"/>
                    <a:pt x="12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7"/>
            <p:cNvSpPr/>
            <p:nvPr/>
          </p:nvSpPr>
          <p:spPr>
            <a:xfrm>
              <a:off x="4012150" y="3436337"/>
              <a:ext cx="1090927" cy="580059"/>
            </a:xfrm>
            <a:custGeom>
              <a:avLst/>
              <a:gdLst/>
              <a:ahLst/>
              <a:cxnLst/>
              <a:rect l="l" t="t" r="r" b="b"/>
              <a:pathLst>
                <a:path w="79718" h="42387" extrusionOk="0">
                  <a:moveTo>
                    <a:pt x="38891" y="1"/>
                  </a:moveTo>
                  <a:lnTo>
                    <a:pt x="19325" y="5883"/>
                  </a:lnTo>
                  <a:cubicBezTo>
                    <a:pt x="18259" y="5438"/>
                    <a:pt x="17164" y="5234"/>
                    <a:pt x="16085" y="5234"/>
                  </a:cubicBezTo>
                  <a:cubicBezTo>
                    <a:pt x="8977" y="5234"/>
                    <a:pt x="2559" y="14096"/>
                    <a:pt x="9331" y="21428"/>
                  </a:cubicBezTo>
                  <a:cubicBezTo>
                    <a:pt x="9331" y="21428"/>
                    <a:pt x="0" y="37785"/>
                    <a:pt x="18846" y="41565"/>
                  </a:cubicBezTo>
                  <a:cubicBezTo>
                    <a:pt x="21721" y="42140"/>
                    <a:pt x="24208" y="42387"/>
                    <a:pt x="26360" y="42387"/>
                  </a:cubicBezTo>
                  <a:cubicBezTo>
                    <a:pt x="36413" y="42387"/>
                    <a:pt x="39151" y="37010"/>
                    <a:pt x="39849" y="34687"/>
                  </a:cubicBezTo>
                  <a:cubicBezTo>
                    <a:pt x="40563" y="37010"/>
                    <a:pt x="43304" y="42387"/>
                    <a:pt x="53357" y="42387"/>
                  </a:cubicBezTo>
                  <a:cubicBezTo>
                    <a:pt x="55509" y="42387"/>
                    <a:pt x="57997" y="42140"/>
                    <a:pt x="60871" y="41565"/>
                  </a:cubicBezTo>
                  <a:cubicBezTo>
                    <a:pt x="79717" y="37785"/>
                    <a:pt x="70368" y="21447"/>
                    <a:pt x="70368" y="21447"/>
                  </a:cubicBezTo>
                  <a:cubicBezTo>
                    <a:pt x="77156" y="14098"/>
                    <a:pt x="70739" y="5234"/>
                    <a:pt x="63632" y="5234"/>
                  </a:cubicBezTo>
                  <a:cubicBezTo>
                    <a:pt x="62553" y="5234"/>
                    <a:pt x="61459" y="5438"/>
                    <a:pt x="60392" y="5883"/>
                  </a:cubicBezTo>
                  <a:lnTo>
                    <a:pt x="408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7"/>
            <p:cNvSpPr/>
            <p:nvPr/>
          </p:nvSpPr>
          <p:spPr>
            <a:xfrm>
              <a:off x="4234452" y="4160562"/>
              <a:ext cx="623576" cy="222597"/>
            </a:xfrm>
            <a:custGeom>
              <a:avLst/>
              <a:gdLst/>
              <a:ahLst/>
              <a:cxnLst/>
              <a:rect l="l" t="t" r="r" b="b"/>
              <a:pathLst>
                <a:path w="45567" h="16266" extrusionOk="0">
                  <a:moveTo>
                    <a:pt x="1" y="1"/>
                  </a:moveTo>
                  <a:lnTo>
                    <a:pt x="1" y="16265"/>
                  </a:lnTo>
                  <a:lnTo>
                    <a:pt x="45567" y="16265"/>
                  </a:lnTo>
                  <a:lnTo>
                    <a:pt x="455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7"/>
            <p:cNvSpPr/>
            <p:nvPr/>
          </p:nvSpPr>
          <p:spPr>
            <a:xfrm>
              <a:off x="3918522" y="4191256"/>
              <a:ext cx="925395" cy="356435"/>
            </a:xfrm>
            <a:custGeom>
              <a:avLst/>
              <a:gdLst/>
              <a:ahLst/>
              <a:cxnLst/>
              <a:rect l="l" t="t" r="r" b="b"/>
              <a:pathLst>
                <a:path w="67622" h="26046" extrusionOk="0">
                  <a:moveTo>
                    <a:pt x="15395" y="0"/>
                  </a:moveTo>
                  <a:cubicBezTo>
                    <a:pt x="11476" y="0"/>
                    <a:pt x="7066" y="1286"/>
                    <a:pt x="4758" y="6296"/>
                  </a:cubicBezTo>
                  <a:cubicBezTo>
                    <a:pt x="1" y="16585"/>
                    <a:pt x="19381" y="18854"/>
                    <a:pt x="19381" y="18854"/>
                  </a:cubicBezTo>
                  <a:lnTo>
                    <a:pt x="58936" y="24386"/>
                  </a:lnTo>
                  <a:cubicBezTo>
                    <a:pt x="62937" y="24957"/>
                    <a:pt x="67179" y="26045"/>
                    <a:pt x="67179" y="26045"/>
                  </a:cubicBezTo>
                  <a:lnTo>
                    <a:pt x="67621" y="18411"/>
                  </a:lnTo>
                  <a:cubicBezTo>
                    <a:pt x="66588" y="18300"/>
                    <a:pt x="65427" y="18116"/>
                    <a:pt x="64247" y="17876"/>
                  </a:cubicBezTo>
                  <a:lnTo>
                    <a:pt x="23106" y="1428"/>
                  </a:lnTo>
                  <a:cubicBezTo>
                    <a:pt x="23106" y="1428"/>
                    <a:pt x="19524" y="0"/>
                    <a:pt x="15395" y="0"/>
                  </a:cubicBezTo>
                  <a:close/>
                </a:path>
              </a:pathLst>
            </a:custGeom>
            <a:solidFill>
              <a:srgbClr val="FBB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7"/>
            <p:cNvSpPr/>
            <p:nvPr/>
          </p:nvSpPr>
          <p:spPr>
            <a:xfrm>
              <a:off x="4348265" y="4264030"/>
              <a:ext cx="510772" cy="345227"/>
            </a:xfrm>
            <a:custGeom>
              <a:avLst/>
              <a:gdLst/>
              <a:ahLst/>
              <a:cxnLst/>
              <a:rect l="l" t="t" r="r" b="b"/>
              <a:pathLst>
                <a:path w="37324" h="25227" extrusionOk="0">
                  <a:moveTo>
                    <a:pt x="5367" y="0"/>
                  </a:moveTo>
                  <a:lnTo>
                    <a:pt x="0" y="19787"/>
                  </a:lnTo>
                  <a:lnTo>
                    <a:pt x="37324" y="25227"/>
                  </a:lnTo>
                  <a:lnTo>
                    <a:pt x="37010" y="8907"/>
                  </a:lnTo>
                  <a:lnTo>
                    <a:pt x="53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7"/>
            <p:cNvSpPr/>
            <p:nvPr/>
          </p:nvSpPr>
          <p:spPr>
            <a:xfrm>
              <a:off x="4426744" y="4278919"/>
              <a:ext cx="71175" cy="245300"/>
            </a:xfrm>
            <a:custGeom>
              <a:avLst/>
              <a:gdLst/>
              <a:ahLst/>
              <a:cxnLst/>
              <a:rect l="l" t="t" r="r" b="b"/>
              <a:pathLst>
                <a:path w="5201" h="17925" fill="none" extrusionOk="0">
                  <a:moveTo>
                    <a:pt x="5201" y="0"/>
                  </a:moveTo>
                  <a:lnTo>
                    <a:pt x="0" y="17924"/>
                  </a:lnTo>
                </a:path>
              </a:pathLst>
            </a:custGeom>
            <a:noFill/>
            <a:ln w="25350" cap="flat" cmpd="sng">
              <a:solidFill>
                <a:schemeClr val="l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7"/>
            <p:cNvSpPr/>
            <p:nvPr/>
          </p:nvSpPr>
          <p:spPr>
            <a:xfrm>
              <a:off x="4359116" y="4280178"/>
              <a:ext cx="71175" cy="245300"/>
            </a:xfrm>
            <a:custGeom>
              <a:avLst/>
              <a:gdLst/>
              <a:ahLst/>
              <a:cxnLst/>
              <a:rect l="l" t="t" r="r" b="b"/>
              <a:pathLst>
                <a:path w="5201" h="17925" fill="none" extrusionOk="0">
                  <a:moveTo>
                    <a:pt x="5201" y="1"/>
                  </a:moveTo>
                  <a:lnTo>
                    <a:pt x="0" y="17925"/>
                  </a:lnTo>
                </a:path>
              </a:pathLst>
            </a:custGeom>
            <a:noFill/>
            <a:ln w="25350" cap="flat" cmpd="sng">
              <a:solidFill>
                <a:schemeClr val="l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7"/>
            <p:cNvSpPr/>
            <p:nvPr/>
          </p:nvSpPr>
          <p:spPr>
            <a:xfrm>
              <a:off x="4275847" y="4204886"/>
              <a:ext cx="925381" cy="356421"/>
            </a:xfrm>
            <a:custGeom>
              <a:avLst/>
              <a:gdLst/>
              <a:ahLst/>
              <a:cxnLst/>
              <a:rect l="l" t="t" r="r" b="b"/>
              <a:pathLst>
                <a:path w="67621" h="26045" extrusionOk="0">
                  <a:moveTo>
                    <a:pt x="52229" y="0"/>
                  </a:moveTo>
                  <a:cubicBezTo>
                    <a:pt x="48098" y="0"/>
                    <a:pt x="44515" y="1427"/>
                    <a:pt x="44515" y="1427"/>
                  </a:cubicBezTo>
                  <a:lnTo>
                    <a:pt x="3375" y="17894"/>
                  </a:lnTo>
                  <a:cubicBezTo>
                    <a:pt x="2195" y="18116"/>
                    <a:pt x="1051" y="18300"/>
                    <a:pt x="0" y="18411"/>
                  </a:cubicBezTo>
                  <a:lnTo>
                    <a:pt x="443" y="26045"/>
                  </a:lnTo>
                  <a:cubicBezTo>
                    <a:pt x="443" y="26045"/>
                    <a:pt x="4702" y="24957"/>
                    <a:pt x="8685" y="24404"/>
                  </a:cubicBezTo>
                  <a:lnTo>
                    <a:pt x="48240" y="18853"/>
                  </a:lnTo>
                  <a:cubicBezTo>
                    <a:pt x="48240" y="18853"/>
                    <a:pt x="67621" y="16585"/>
                    <a:pt x="62881" y="6296"/>
                  </a:cubicBezTo>
                  <a:cubicBezTo>
                    <a:pt x="60565" y="1285"/>
                    <a:pt x="56150" y="0"/>
                    <a:pt x="52229" y="0"/>
                  </a:cubicBezTo>
                  <a:close/>
                </a:path>
              </a:pathLst>
            </a:custGeom>
            <a:solidFill>
              <a:srgbClr val="FBB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7"/>
            <p:cNvSpPr/>
            <p:nvPr/>
          </p:nvSpPr>
          <p:spPr>
            <a:xfrm>
              <a:off x="4260699" y="4277660"/>
              <a:ext cx="510772" cy="345227"/>
            </a:xfrm>
            <a:custGeom>
              <a:avLst/>
              <a:gdLst/>
              <a:ahLst/>
              <a:cxnLst/>
              <a:rect l="l" t="t" r="r" b="b"/>
              <a:pathLst>
                <a:path w="37324" h="25227" extrusionOk="0">
                  <a:moveTo>
                    <a:pt x="31958" y="0"/>
                  </a:moveTo>
                  <a:lnTo>
                    <a:pt x="333" y="8907"/>
                  </a:lnTo>
                  <a:lnTo>
                    <a:pt x="1" y="25226"/>
                  </a:lnTo>
                  <a:lnTo>
                    <a:pt x="37324" y="19787"/>
                  </a:lnTo>
                  <a:lnTo>
                    <a:pt x="319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7"/>
            <p:cNvSpPr/>
            <p:nvPr/>
          </p:nvSpPr>
          <p:spPr>
            <a:xfrm>
              <a:off x="4621801" y="4292549"/>
              <a:ext cx="71175" cy="245300"/>
            </a:xfrm>
            <a:custGeom>
              <a:avLst/>
              <a:gdLst/>
              <a:ahLst/>
              <a:cxnLst/>
              <a:rect l="l" t="t" r="r" b="b"/>
              <a:pathLst>
                <a:path w="5201" h="17925" fill="none" extrusionOk="0">
                  <a:moveTo>
                    <a:pt x="1" y="0"/>
                  </a:moveTo>
                  <a:lnTo>
                    <a:pt x="5201" y="17924"/>
                  </a:lnTo>
                </a:path>
              </a:pathLst>
            </a:custGeom>
            <a:noFill/>
            <a:ln w="25350" cap="flat" cmpd="sng">
              <a:solidFill>
                <a:schemeClr val="l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7"/>
            <p:cNvSpPr/>
            <p:nvPr/>
          </p:nvSpPr>
          <p:spPr>
            <a:xfrm>
              <a:off x="4689429" y="4293808"/>
              <a:ext cx="71175" cy="245300"/>
            </a:xfrm>
            <a:custGeom>
              <a:avLst/>
              <a:gdLst/>
              <a:ahLst/>
              <a:cxnLst/>
              <a:rect l="l" t="t" r="r" b="b"/>
              <a:pathLst>
                <a:path w="5201" h="17925" fill="none" extrusionOk="0">
                  <a:moveTo>
                    <a:pt x="1" y="0"/>
                  </a:moveTo>
                  <a:lnTo>
                    <a:pt x="5201" y="17924"/>
                  </a:lnTo>
                </a:path>
              </a:pathLst>
            </a:custGeom>
            <a:noFill/>
            <a:ln w="25350" cap="flat" cmpd="sng">
              <a:solidFill>
                <a:schemeClr val="l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7"/>
            <p:cNvSpPr/>
            <p:nvPr/>
          </p:nvSpPr>
          <p:spPr>
            <a:xfrm>
              <a:off x="4310660" y="3772715"/>
              <a:ext cx="484539" cy="441117"/>
            </a:xfrm>
            <a:custGeom>
              <a:avLst/>
              <a:gdLst/>
              <a:ahLst/>
              <a:cxnLst/>
              <a:rect l="l" t="t" r="r" b="b"/>
              <a:pathLst>
                <a:path w="35407" h="32234" extrusionOk="0">
                  <a:moveTo>
                    <a:pt x="941" y="0"/>
                  </a:moveTo>
                  <a:cubicBezTo>
                    <a:pt x="941" y="0"/>
                    <a:pt x="1" y="8501"/>
                    <a:pt x="5072" y="18016"/>
                  </a:cubicBezTo>
                  <a:cubicBezTo>
                    <a:pt x="5072" y="18016"/>
                    <a:pt x="7266" y="24950"/>
                    <a:pt x="4132" y="32234"/>
                  </a:cubicBezTo>
                  <a:lnTo>
                    <a:pt x="31294" y="32234"/>
                  </a:lnTo>
                  <a:cubicBezTo>
                    <a:pt x="28159" y="24950"/>
                    <a:pt x="30354" y="18016"/>
                    <a:pt x="30354" y="18016"/>
                  </a:cubicBezTo>
                  <a:cubicBezTo>
                    <a:pt x="35406" y="8501"/>
                    <a:pt x="34484" y="0"/>
                    <a:pt x="344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7"/>
            <p:cNvSpPr/>
            <p:nvPr/>
          </p:nvSpPr>
          <p:spPr>
            <a:xfrm>
              <a:off x="4435571" y="3772715"/>
              <a:ext cx="236980" cy="68657"/>
            </a:xfrm>
            <a:custGeom>
              <a:avLst/>
              <a:gdLst/>
              <a:ahLst/>
              <a:cxnLst/>
              <a:rect l="l" t="t" r="r" b="b"/>
              <a:pathLst>
                <a:path w="17317" h="5017" extrusionOk="0">
                  <a:moveTo>
                    <a:pt x="1" y="0"/>
                  </a:moveTo>
                  <a:lnTo>
                    <a:pt x="8778" y="5016"/>
                  </a:lnTo>
                  <a:lnTo>
                    <a:pt x="17316" y="0"/>
                  </a:lnTo>
                  <a:close/>
                </a:path>
              </a:pathLst>
            </a:custGeom>
            <a:solidFill>
              <a:srgbClr val="FBB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7"/>
            <p:cNvSpPr/>
            <p:nvPr/>
          </p:nvSpPr>
          <p:spPr>
            <a:xfrm>
              <a:off x="4070692" y="3944812"/>
              <a:ext cx="271288" cy="294183"/>
            </a:xfrm>
            <a:custGeom>
              <a:avLst/>
              <a:gdLst/>
              <a:ahLst/>
              <a:cxnLst/>
              <a:rect l="l" t="t" r="r" b="b"/>
              <a:pathLst>
                <a:path w="19824" h="21497" extrusionOk="0">
                  <a:moveTo>
                    <a:pt x="6325" y="1"/>
                  </a:moveTo>
                  <a:lnTo>
                    <a:pt x="1752" y="11618"/>
                  </a:lnTo>
                  <a:cubicBezTo>
                    <a:pt x="0" y="16099"/>
                    <a:pt x="3006" y="21004"/>
                    <a:pt x="7800" y="21465"/>
                  </a:cubicBezTo>
                  <a:cubicBezTo>
                    <a:pt x="8025" y="21486"/>
                    <a:pt x="8248" y="21496"/>
                    <a:pt x="8470" y="21496"/>
                  </a:cubicBezTo>
                  <a:cubicBezTo>
                    <a:pt x="11386" y="21496"/>
                    <a:pt x="14044" y="19726"/>
                    <a:pt x="15158" y="16984"/>
                  </a:cubicBezTo>
                  <a:lnTo>
                    <a:pt x="19823" y="5514"/>
                  </a:lnTo>
                  <a:lnTo>
                    <a:pt x="6325" y="1"/>
                  </a:lnTo>
                  <a:close/>
                </a:path>
              </a:pathLst>
            </a:custGeom>
            <a:solidFill>
              <a:srgbClr val="FBB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a:off x="4157491" y="3772715"/>
              <a:ext cx="285178" cy="247572"/>
            </a:xfrm>
            <a:custGeom>
              <a:avLst/>
              <a:gdLst/>
              <a:ahLst/>
              <a:cxnLst/>
              <a:rect l="l" t="t" r="r" b="b"/>
              <a:pathLst>
                <a:path w="20839" h="18091" extrusionOk="0">
                  <a:moveTo>
                    <a:pt x="10235" y="0"/>
                  </a:moveTo>
                  <a:cubicBezTo>
                    <a:pt x="7045" y="0"/>
                    <a:pt x="4187" y="1937"/>
                    <a:pt x="3025" y="4905"/>
                  </a:cubicBezTo>
                  <a:lnTo>
                    <a:pt x="1" y="12595"/>
                  </a:lnTo>
                  <a:lnTo>
                    <a:pt x="13480" y="18090"/>
                  </a:lnTo>
                  <a:lnTo>
                    <a:pt x="20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a:off x="4094160" y="4082218"/>
              <a:ext cx="535747" cy="156595"/>
            </a:xfrm>
            <a:custGeom>
              <a:avLst/>
              <a:gdLst/>
              <a:ahLst/>
              <a:cxnLst/>
              <a:rect l="l" t="t" r="r" b="b"/>
              <a:pathLst>
                <a:path w="39149" h="11443" extrusionOk="0">
                  <a:moveTo>
                    <a:pt x="12795" y="1"/>
                  </a:moveTo>
                  <a:cubicBezTo>
                    <a:pt x="9939" y="1"/>
                    <a:pt x="7111" y="362"/>
                    <a:pt x="4463" y="1245"/>
                  </a:cubicBezTo>
                  <a:cubicBezTo>
                    <a:pt x="2895" y="1761"/>
                    <a:pt x="1660" y="2978"/>
                    <a:pt x="1143" y="4546"/>
                  </a:cubicBezTo>
                  <a:cubicBezTo>
                    <a:pt x="0" y="7939"/>
                    <a:pt x="2508" y="11442"/>
                    <a:pt x="6104" y="11442"/>
                  </a:cubicBezTo>
                  <a:lnTo>
                    <a:pt x="36807" y="11442"/>
                  </a:lnTo>
                  <a:lnTo>
                    <a:pt x="39149" y="7367"/>
                  </a:lnTo>
                  <a:cubicBezTo>
                    <a:pt x="39149" y="7367"/>
                    <a:pt x="25689" y="1"/>
                    <a:pt x="12795" y="1"/>
                  </a:cubicBezTo>
                  <a:close/>
                </a:path>
              </a:pathLst>
            </a:custGeom>
            <a:solidFill>
              <a:srgbClr val="FBB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7"/>
            <p:cNvSpPr/>
            <p:nvPr/>
          </p:nvSpPr>
          <p:spPr>
            <a:xfrm>
              <a:off x="4491841" y="4082218"/>
              <a:ext cx="535761" cy="156595"/>
            </a:xfrm>
            <a:custGeom>
              <a:avLst/>
              <a:gdLst/>
              <a:ahLst/>
              <a:cxnLst/>
              <a:rect l="l" t="t" r="r" b="b"/>
              <a:pathLst>
                <a:path w="39150" h="11443" extrusionOk="0">
                  <a:moveTo>
                    <a:pt x="26355" y="1"/>
                  </a:moveTo>
                  <a:cubicBezTo>
                    <a:pt x="13460" y="1"/>
                    <a:pt x="1" y="7367"/>
                    <a:pt x="1" y="7367"/>
                  </a:cubicBezTo>
                  <a:lnTo>
                    <a:pt x="2343" y="11442"/>
                  </a:lnTo>
                  <a:lnTo>
                    <a:pt x="33046" y="11442"/>
                  </a:lnTo>
                  <a:cubicBezTo>
                    <a:pt x="36642" y="11442"/>
                    <a:pt x="39150" y="7939"/>
                    <a:pt x="38006" y="4546"/>
                  </a:cubicBezTo>
                  <a:cubicBezTo>
                    <a:pt x="37490" y="2978"/>
                    <a:pt x="36255" y="1761"/>
                    <a:pt x="34687" y="1245"/>
                  </a:cubicBezTo>
                  <a:cubicBezTo>
                    <a:pt x="32039" y="362"/>
                    <a:pt x="29211" y="1"/>
                    <a:pt x="26355" y="1"/>
                  </a:cubicBezTo>
                  <a:close/>
                </a:path>
              </a:pathLst>
            </a:custGeom>
            <a:solidFill>
              <a:srgbClr val="FBB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7"/>
            <p:cNvSpPr/>
            <p:nvPr/>
          </p:nvSpPr>
          <p:spPr>
            <a:xfrm>
              <a:off x="4781032" y="3944812"/>
              <a:ext cx="271548" cy="294183"/>
            </a:xfrm>
            <a:custGeom>
              <a:avLst/>
              <a:gdLst/>
              <a:ahLst/>
              <a:cxnLst/>
              <a:rect l="l" t="t" r="r" b="b"/>
              <a:pathLst>
                <a:path w="19843" h="21497" extrusionOk="0">
                  <a:moveTo>
                    <a:pt x="13499" y="1"/>
                  </a:moveTo>
                  <a:lnTo>
                    <a:pt x="1" y="5514"/>
                  </a:lnTo>
                  <a:lnTo>
                    <a:pt x="4666" y="16984"/>
                  </a:lnTo>
                  <a:cubicBezTo>
                    <a:pt x="5780" y="19726"/>
                    <a:pt x="8454" y="21496"/>
                    <a:pt x="11372" y="21496"/>
                  </a:cubicBezTo>
                  <a:cubicBezTo>
                    <a:pt x="11594" y="21496"/>
                    <a:pt x="11818" y="21486"/>
                    <a:pt x="12042" y="21465"/>
                  </a:cubicBezTo>
                  <a:cubicBezTo>
                    <a:pt x="16818" y="21004"/>
                    <a:pt x="19842" y="16099"/>
                    <a:pt x="18072" y="11618"/>
                  </a:cubicBezTo>
                  <a:lnTo>
                    <a:pt x="13499" y="1"/>
                  </a:lnTo>
                  <a:close/>
                </a:path>
              </a:pathLst>
            </a:custGeom>
            <a:solidFill>
              <a:srgbClr val="FBB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7"/>
            <p:cNvSpPr/>
            <p:nvPr/>
          </p:nvSpPr>
          <p:spPr>
            <a:xfrm>
              <a:off x="4680343" y="3772715"/>
              <a:ext cx="285424" cy="247572"/>
            </a:xfrm>
            <a:custGeom>
              <a:avLst/>
              <a:gdLst/>
              <a:ahLst/>
              <a:cxnLst/>
              <a:rect l="l" t="t" r="r" b="b"/>
              <a:pathLst>
                <a:path w="20857" h="18091" extrusionOk="0">
                  <a:moveTo>
                    <a:pt x="1" y="0"/>
                  </a:moveTo>
                  <a:lnTo>
                    <a:pt x="7359" y="18090"/>
                  </a:lnTo>
                  <a:lnTo>
                    <a:pt x="20857" y="12595"/>
                  </a:lnTo>
                  <a:lnTo>
                    <a:pt x="17833" y="4905"/>
                  </a:lnTo>
                  <a:cubicBezTo>
                    <a:pt x="16652" y="1937"/>
                    <a:pt x="13794" y="0"/>
                    <a:pt x="106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7"/>
            <p:cNvSpPr/>
            <p:nvPr/>
          </p:nvSpPr>
          <p:spPr>
            <a:xfrm>
              <a:off x="4241773" y="4210538"/>
              <a:ext cx="631650" cy="31051"/>
            </a:xfrm>
            <a:custGeom>
              <a:avLst/>
              <a:gdLst/>
              <a:ahLst/>
              <a:cxnLst/>
              <a:rect l="l" t="t" r="r" b="b"/>
              <a:pathLst>
                <a:path w="46157" h="2269" extrusionOk="0">
                  <a:moveTo>
                    <a:pt x="1" y="0"/>
                  </a:moveTo>
                  <a:lnTo>
                    <a:pt x="1" y="2268"/>
                  </a:lnTo>
                  <a:lnTo>
                    <a:pt x="46157" y="2268"/>
                  </a:lnTo>
                  <a:lnTo>
                    <a:pt x="46157"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7"/>
            <p:cNvSpPr/>
            <p:nvPr/>
          </p:nvSpPr>
          <p:spPr>
            <a:xfrm>
              <a:off x="4275847" y="3880974"/>
              <a:ext cx="563514" cy="360622"/>
            </a:xfrm>
            <a:custGeom>
              <a:avLst/>
              <a:gdLst/>
              <a:ahLst/>
              <a:cxnLst/>
              <a:rect l="l" t="t" r="r" b="b"/>
              <a:pathLst>
                <a:path w="41178" h="26352" extrusionOk="0">
                  <a:moveTo>
                    <a:pt x="1660" y="0"/>
                  </a:moveTo>
                  <a:cubicBezTo>
                    <a:pt x="738" y="0"/>
                    <a:pt x="0" y="738"/>
                    <a:pt x="0" y="1641"/>
                  </a:cubicBezTo>
                  <a:lnTo>
                    <a:pt x="0" y="26351"/>
                  </a:lnTo>
                  <a:lnTo>
                    <a:pt x="41177" y="26351"/>
                  </a:lnTo>
                  <a:lnTo>
                    <a:pt x="41177" y="1641"/>
                  </a:lnTo>
                  <a:cubicBezTo>
                    <a:pt x="41177" y="738"/>
                    <a:pt x="40440" y="0"/>
                    <a:pt x="39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7"/>
            <p:cNvSpPr/>
            <p:nvPr/>
          </p:nvSpPr>
          <p:spPr>
            <a:xfrm>
              <a:off x="4519606" y="4035663"/>
              <a:ext cx="74705" cy="74445"/>
            </a:xfrm>
            <a:custGeom>
              <a:avLst/>
              <a:gdLst/>
              <a:ahLst/>
              <a:cxnLst/>
              <a:rect l="l" t="t" r="r" b="b"/>
              <a:pathLst>
                <a:path w="5459" h="5440" extrusionOk="0">
                  <a:moveTo>
                    <a:pt x="2730" y="0"/>
                  </a:moveTo>
                  <a:cubicBezTo>
                    <a:pt x="1217" y="0"/>
                    <a:pt x="0" y="1217"/>
                    <a:pt x="0" y="2711"/>
                  </a:cubicBezTo>
                  <a:cubicBezTo>
                    <a:pt x="0" y="4223"/>
                    <a:pt x="1217" y="5440"/>
                    <a:pt x="2730" y="5440"/>
                  </a:cubicBezTo>
                  <a:cubicBezTo>
                    <a:pt x="4242" y="5440"/>
                    <a:pt x="5459" y="4223"/>
                    <a:pt x="5459" y="2711"/>
                  </a:cubicBezTo>
                  <a:cubicBezTo>
                    <a:pt x="5459" y="1217"/>
                    <a:pt x="4242" y="0"/>
                    <a:pt x="2730" y="0"/>
                  </a:cubicBezTo>
                  <a:close/>
                </a:path>
              </a:pathLst>
            </a:custGeom>
            <a:solidFill>
              <a:srgbClr val="E1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7"/>
            <p:cNvSpPr/>
            <p:nvPr/>
          </p:nvSpPr>
          <p:spPr>
            <a:xfrm>
              <a:off x="4500175" y="3663705"/>
              <a:ext cx="103731" cy="125175"/>
            </a:xfrm>
            <a:custGeom>
              <a:avLst/>
              <a:gdLst/>
              <a:ahLst/>
              <a:cxnLst/>
              <a:rect l="l" t="t" r="r" b="b"/>
              <a:pathLst>
                <a:path w="7580" h="9147" extrusionOk="0">
                  <a:moveTo>
                    <a:pt x="1" y="0"/>
                  </a:moveTo>
                  <a:lnTo>
                    <a:pt x="1" y="9147"/>
                  </a:lnTo>
                  <a:lnTo>
                    <a:pt x="7579" y="9147"/>
                  </a:lnTo>
                  <a:lnTo>
                    <a:pt x="7579" y="0"/>
                  </a:lnTo>
                  <a:close/>
                </a:path>
              </a:pathLst>
            </a:custGeom>
            <a:solidFill>
              <a:srgbClr val="FBB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7"/>
            <p:cNvSpPr/>
            <p:nvPr/>
          </p:nvSpPr>
          <p:spPr>
            <a:xfrm>
              <a:off x="4500175" y="3648556"/>
              <a:ext cx="103731" cy="94904"/>
            </a:xfrm>
            <a:custGeom>
              <a:avLst/>
              <a:gdLst/>
              <a:ahLst/>
              <a:cxnLst/>
              <a:rect l="l" t="t" r="r" b="b"/>
              <a:pathLst>
                <a:path w="7580" h="6935" extrusionOk="0">
                  <a:moveTo>
                    <a:pt x="7579" y="1"/>
                  </a:moveTo>
                  <a:lnTo>
                    <a:pt x="1" y="2638"/>
                  </a:lnTo>
                  <a:lnTo>
                    <a:pt x="7579" y="6934"/>
                  </a:lnTo>
                  <a:lnTo>
                    <a:pt x="7579" y="1"/>
                  </a:lnTo>
                  <a:close/>
                </a:path>
              </a:pathLst>
            </a:custGeom>
            <a:solidFill>
              <a:srgbClr val="EE8D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7"/>
            <p:cNvSpPr/>
            <p:nvPr/>
          </p:nvSpPr>
          <p:spPr>
            <a:xfrm>
              <a:off x="4327574" y="3286956"/>
              <a:ext cx="447179" cy="355573"/>
            </a:xfrm>
            <a:custGeom>
              <a:avLst/>
              <a:gdLst/>
              <a:ahLst/>
              <a:cxnLst/>
              <a:rect l="l" t="t" r="r" b="b"/>
              <a:pathLst>
                <a:path w="32677" h="25983" extrusionOk="0">
                  <a:moveTo>
                    <a:pt x="16338" y="0"/>
                  </a:moveTo>
                  <a:cubicBezTo>
                    <a:pt x="7303" y="0"/>
                    <a:pt x="0" y="5809"/>
                    <a:pt x="0" y="13000"/>
                  </a:cubicBezTo>
                  <a:cubicBezTo>
                    <a:pt x="0" y="20174"/>
                    <a:pt x="7303" y="25982"/>
                    <a:pt x="16338" y="25982"/>
                  </a:cubicBezTo>
                  <a:cubicBezTo>
                    <a:pt x="25356" y="25982"/>
                    <a:pt x="32676" y="20174"/>
                    <a:pt x="32676" y="13000"/>
                  </a:cubicBezTo>
                  <a:cubicBezTo>
                    <a:pt x="32676" y="5809"/>
                    <a:pt x="25356" y="0"/>
                    <a:pt x="163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7"/>
            <p:cNvSpPr/>
            <p:nvPr/>
          </p:nvSpPr>
          <p:spPr>
            <a:xfrm>
              <a:off x="4317475" y="3325971"/>
              <a:ext cx="456526" cy="362484"/>
            </a:xfrm>
            <a:custGeom>
              <a:avLst/>
              <a:gdLst/>
              <a:ahLst/>
              <a:cxnLst/>
              <a:rect l="l" t="t" r="r" b="b"/>
              <a:pathLst>
                <a:path w="33360" h="26488" extrusionOk="0">
                  <a:moveTo>
                    <a:pt x="18059" y="0"/>
                  </a:moveTo>
                  <a:cubicBezTo>
                    <a:pt x="17656" y="0"/>
                    <a:pt x="17243" y="9"/>
                    <a:pt x="16818" y="26"/>
                  </a:cubicBezTo>
                  <a:cubicBezTo>
                    <a:pt x="3763" y="524"/>
                    <a:pt x="1550" y="8803"/>
                    <a:pt x="1550" y="8803"/>
                  </a:cubicBezTo>
                  <a:cubicBezTo>
                    <a:pt x="1550" y="8803"/>
                    <a:pt x="1" y="26487"/>
                    <a:pt x="16781" y="26487"/>
                  </a:cubicBezTo>
                  <a:cubicBezTo>
                    <a:pt x="29560" y="26487"/>
                    <a:pt x="32400" y="17581"/>
                    <a:pt x="32990" y="12159"/>
                  </a:cubicBezTo>
                  <a:cubicBezTo>
                    <a:pt x="33359" y="8637"/>
                    <a:pt x="31902" y="5170"/>
                    <a:pt x="29044" y="3068"/>
                  </a:cubicBezTo>
                  <a:cubicBezTo>
                    <a:pt x="26783" y="1407"/>
                    <a:pt x="23314" y="0"/>
                    <a:pt x="18059" y="0"/>
                  </a:cubicBezTo>
                  <a:close/>
                </a:path>
              </a:pathLst>
            </a:custGeom>
            <a:solidFill>
              <a:srgbClr val="FBB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7"/>
            <p:cNvSpPr/>
            <p:nvPr/>
          </p:nvSpPr>
          <p:spPr>
            <a:xfrm>
              <a:off x="4319747" y="3322030"/>
              <a:ext cx="240251" cy="167571"/>
            </a:xfrm>
            <a:custGeom>
              <a:avLst/>
              <a:gdLst/>
              <a:ahLst/>
              <a:cxnLst/>
              <a:rect l="l" t="t" r="r" b="b"/>
              <a:pathLst>
                <a:path w="17556" h="12245" extrusionOk="0">
                  <a:moveTo>
                    <a:pt x="14647" y="0"/>
                  </a:moveTo>
                  <a:cubicBezTo>
                    <a:pt x="12046" y="0"/>
                    <a:pt x="8138" y="448"/>
                    <a:pt x="4777" y="2674"/>
                  </a:cubicBezTo>
                  <a:cubicBezTo>
                    <a:pt x="1" y="5809"/>
                    <a:pt x="1328" y="12244"/>
                    <a:pt x="1328" y="12244"/>
                  </a:cubicBezTo>
                  <a:cubicBezTo>
                    <a:pt x="1328" y="12244"/>
                    <a:pt x="14200" y="10659"/>
                    <a:pt x="17556" y="203"/>
                  </a:cubicBezTo>
                  <a:cubicBezTo>
                    <a:pt x="17556" y="203"/>
                    <a:pt x="16397" y="0"/>
                    <a:pt x="146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7"/>
            <p:cNvSpPr/>
            <p:nvPr/>
          </p:nvSpPr>
          <p:spPr>
            <a:xfrm>
              <a:off x="4541816" y="3320976"/>
              <a:ext cx="241003" cy="161809"/>
            </a:xfrm>
            <a:custGeom>
              <a:avLst/>
              <a:gdLst/>
              <a:ahLst/>
              <a:cxnLst/>
              <a:rect l="l" t="t" r="r" b="b"/>
              <a:pathLst>
                <a:path w="17611" h="11824" extrusionOk="0">
                  <a:moveTo>
                    <a:pt x="2990" y="1"/>
                  </a:moveTo>
                  <a:cubicBezTo>
                    <a:pt x="1182" y="1"/>
                    <a:pt x="0" y="243"/>
                    <a:pt x="0" y="243"/>
                  </a:cubicBezTo>
                  <a:cubicBezTo>
                    <a:pt x="2029" y="11049"/>
                    <a:pt x="16725" y="11824"/>
                    <a:pt x="16725" y="11824"/>
                  </a:cubicBezTo>
                  <a:cubicBezTo>
                    <a:pt x="16725" y="11824"/>
                    <a:pt x="17611" y="5628"/>
                    <a:pt x="12189" y="2401"/>
                  </a:cubicBezTo>
                  <a:cubicBezTo>
                    <a:pt x="8880" y="426"/>
                    <a:pt x="5385" y="1"/>
                    <a:pt x="29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7"/>
            <p:cNvSpPr/>
            <p:nvPr/>
          </p:nvSpPr>
          <p:spPr>
            <a:xfrm>
              <a:off x="4260699" y="3478225"/>
              <a:ext cx="113324" cy="103485"/>
            </a:xfrm>
            <a:custGeom>
              <a:avLst/>
              <a:gdLst/>
              <a:ahLst/>
              <a:cxnLst/>
              <a:rect l="l" t="t" r="r" b="b"/>
              <a:pathLst>
                <a:path w="8281" h="7562" extrusionOk="0">
                  <a:moveTo>
                    <a:pt x="4131" y="1"/>
                  </a:moveTo>
                  <a:cubicBezTo>
                    <a:pt x="1845" y="1"/>
                    <a:pt x="1" y="1697"/>
                    <a:pt x="1" y="3781"/>
                  </a:cubicBezTo>
                  <a:cubicBezTo>
                    <a:pt x="1" y="5865"/>
                    <a:pt x="1845" y="7561"/>
                    <a:pt x="4131" y="7561"/>
                  </a:cubicBezTo>
                  <a:cubicBezTo>
                    <a:pt x="6436" y="7561"/>
                    <a:pt x="8280" y="5865"/>
                    <a:pt x="8280" y="3781"/>
                  </a:cubicBezTo>
                  <a:cubicBezTo>
                    <a:pt x="8280" y="1697"/>
                    <a:pt x="6436" y="1"/>
                    <a:pt x="4131" y="1"/>
                  </a:cubicBezTo>
                  <a:close/>
                </a:path>
              </a:pathLst>
            </a:custGeom>
            <a:solidFill>
              <a:srgbClr val="FBB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7"/>
            <p:cNvSpPr/>
            <p:nvPr/>
          </p:nvSpPr>
          <p:spPr>
            <a:xfrm>
              <a:off x="4295279" y="3509015"/>
              <a:ext cx="35088" cy="43162"/>
            </a:xfrm>
            <a:custGeom>
              <a:avLst/>
              <a:gdLst/>
              <a:ahLst/>
              <a:cxnLst/>
              <a:rect l="l" t="t" r="r" b="b"/>
              <a:pathLst>
                <a:path w="2564" h="3154" fill="none" extrusionOk="0">
                  <a:moveTo>
                    <a:pt x="0" y="701"/>
                  </a:moveTo>
                  <a:cubicBezTo>
                    <a:pt x="0" y="701"/>
                    <a:pt x="2434" y="0"/>
                    <a:pt x="2563" y="3154"/>
                  </a:cubicBezTo>
                </a:path>
              </a:pathLst>
            </a:custGeom>
            <a:noFill/>
            <a:ln w="5525" cap="rnd" cmpd="sng">
              <a:solidFill>
                <a:srgbClr val="EE8D8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7"/>
            <p:cNvSpPr/>
            <p:nvPr/>
          </p:nvSpPr>
          <p:spPr>
            <a:xfrm>
              <a:off x="4735107" y="3478225"/>
              <a:ext cx="113570" cy="103485"/>
            </a:xfrm>
            <a:custGeom>
              <a:avLst/>
              <a:gdLst/>
              <a:ahLst/>
              <a:cxnLst/>
              <a:rect l="l" t="t" r="r" b="b"/>
              <a:pathLst>
                <a:path w="8299" h="7562" extrusionOk="0">
                  <a:moveTo>
                    <a:pt x="4149" y="1"/>
                  </a:moveTo>
                  <a:cubicBezTo>
                    <a:pt x="1863" y="1"/>
                    <a:pt x="0" y="1697"/>
                    <a:pt x="0" y="3781"/>
                  </a:cubicBezTo>
                  <a:cubicBezTo>
                    <a:pt x="0" y="5865"/>
                    <a:pt x="1863" y="7561"/>
                    <a:pt x="4149" y="7561"/>
                  </a:cubicBezTo>
                  <a:cubicBezTo>
                    <a:pt x="6436" y="7561"/>
                    <a:pt x="8298" y="5865"/>
                    <a:pt x="8298" y="3781"/>
                  </a:cubicBezTo>
                  <a:cubicBezTo>
                    <a:pt x="8298" y="1697"/>
                    <a:pt x="6436" y="1"/>
                    <a:pt x="4149" y="1"/>
                  </a:cubicBezTo>
                  <a:close/>
                </a:path>
              </a:pathLst>
            </a:custGeom>
            <a:solidFill>
              <a:srgbClr val="FBB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7"/>
            <p:cNvSpPr/>
            <p:nvPr/>
          </p:nvSpPr>
          <p:spPr>
            <a:xfrm>
              <a:off x="4774724" y="3505484"/>
              <a:ext cx="38112" cy="43162"/>
            </a:xfrm>
            <a:custGeom>
              <a:avLst/>
              <a:gdLst/>
              <a:ahLst/>
              <a:cxnLst/>
              <a:rect l="l" t="t" r="r" b="b"/>
              <a:pathLst>
                <a:path w="2785" h="3154" fill="none" extrusionOk="0">
                  <a:moveTo>
                    <a:pt x="2785" y="701"/>
                  </a:moveTo>
                  <a:cubicBezTo>
                    <a:pt x="2785" y="701"/>
                    <a:pt x="148" y="0"/>
                    <a:pt x="0" y="3153"/>
                  </a:cubicBezTo>
                </a:path>
              </a:pathLst>
            </a:custGeom>
            <a:noFill/>
            <a:ln w="6000" cap="rnd" cmpd="sng">
              <a:solidFill>
                <a:srgbClr val="EE8D8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7"/>
            <p:cNvSpPr/>
            <p:nvPr/>
          </p:nvSpPr>
          <p:spPr>
            <a:xfrm>
              <a:off x="4328080" y="3462830"/>
              <a:ext cx="40384" cy="54274"/>
            </a:xfrm>
            <a:custGeom>
              <a:avLst/>
              <a:gdLst/>
              <a:ahLst/>
              <a:cxnLst/>
              <a:rect l="l" t="t" r="r" b="b"/>
              <a:pathLst>
                <a:path w="2951" h="3966" extrusionOk="0">
                  <a:moveTo>
                    <a:pt x="2951" y="1"/>
                  </a:moveTo>
                  <a:lnTo>
                    <a:pt x="0" y="1199"/>
                  </a:lnTo>
                  <a:lnTo>
                    <a:pt x="1586" y="3965"/>
                  </a:lnTo>
                  <a:lnTo>
                    <a:pt x="29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7"/>
            <p:cNvSpPr/>
            <p:nvPr/>
          </p:nvSpPr>
          <p:spPr>
            <a:xfrm>
              <a:off x="4724502" y="3464855"/>
              <a:ext cx="49484" cy="52249"/>
            </a:xfrm>
            <a:custGeom>
              <a:avLst/>
              <a:gdLst/>
              <a:ahLst/>
              <a:cxnLst/>
              <a:rect l="l" t="t" r="r" b="b"/>
              <a:pathLst>
                <a:path w="3616" h="3818" extrusionOk="0">
                  <a:moveTo>
                    <a:pt x="1" y="0"/>
                  </a:moveTo>
                  <a:lnTo>
                    <a:pt x="2048" y="3817"/>
                  </a:lnTo>
                  <a:lnTo>
                    <a:pt x="3615" y="110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7"/>
            <p:cNvSpPr/>
            <p:nvPr/>
          </p:nvSpPr>
          <p:spPr>
            <a:xfrm>
              <a:off x="4411103" y="3514749"/>
              <a:ext cx="97162" cy="57572"/>
            </a:xfrm>
            <a:custGeom>
              <a:avLst/>
              <a:gdLst/>
              <a:ahLst/>
              <a:cxnLst/>
              <a:rect l="l" t="t" r="r" b="b"/>
              <a:pathLst>
                <a:path w="7100" h="4207" extrusionOk="0">
                  <a:moveTo>
                    <a:pt x="3273" y="1"/>
                  </a:moveTo>
                  <a:cubicBezTo>
                    <a:pt x="1318" y="1"/>
                    <a:pt x="0" y="1333"/>
                    <a:pt x="0" y="1333"/>
                  </a:cubicBezTo>
                  <a:cubicBezTo>
                    <a:pt x="0" y="1333"/>
                    <a:pt x="314" y="3528"/>
                    <a:pt x="3190" y="4081"/>
                  </a:cubicBezTo>
                  <a:cubicBezTo>
                    <a:pt x="3652" y="4169"/>
                    <a:pt x="4066" y="4206"/>
                    <a:pt x="4436" y="4206"/>
                  </a:cubicBezTo>
                  <a:cubicBezTo>
                    <a:pt x="6383" y="4206"/>
                    <a:pt x="7100" y="3177"/>
                    <a:pt x="7100" y="3177"/>
                  </a:cubicBezTo>
                  <a:cubicBezTo>
                    <a:pt x="7100" y="3177"/>
                    <a:pt x="6473" y="540"/>
                    <a:pt x="4094" y="79"/>
                  </a:cubicBezTo>
                  <a:cubicBezTo>
                    <a:pt x="3810" y="25"/>
                    <a:pt x="3536" y="1"/>
                    <a:pt x="32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7"/>
            <p:cNvSpPr/>
            <p:nvPr/>
          </p:nvSpPr>
          <p:spPr>
            <a:xfrm>
              <a:off x="4423720" y="3510219"/>
              <a:ext cx="71927" cy="66235"/>
            </a:xfrm>
            <a:custGeom>
              <a:avLst/>
              <a:gdLst/>
              <a:ahLst/>
              <a:cxnLst/>
              <a:rect l="l" t="t" r="r" b="b"/>
              <a:pathLst>
                <a:path w="5256" h="4840" extrusionOk="0">
                  <a:moveTo>
                    <a:pt x="2636" y="1"/>
                  </a:moveTo>
                  <a:cubicBezTo>
                    <a:pt x="1498" y="1"/>
                    <a:pt x="487" y="799"/>
                    <a:pt x="258" y="1959"/>
                  </a:cubicBezTo>
                  <a:cubicBezTo>
                    <a:pt x="0" y="3287"/>
                    <a:pt x="867" y="4541"/>
                    <a:pt x="2176" y="4799"/>
                  </a:cubicBezTo>
                  <a:cubicBezTo>
                    <a:pt x="2325" y="4826"/>
                    <a:pt x="2474" y="4840"/>
                    <a:pt x="2621" y="4840"/>
                  </a:cubicBezTo>
                  <a:cubicBezTo>
                    <a:pt x="3762" y="4840"/>
                    <a:pt x="4785" y="4041"/>
                    <a:pt x="4997" y="2881"/>
                  </a:cubicBezTo>
                  <a:cubicBezTo>
                    <a:pt x="5256" y="1572"/>
                    <a:pt x="4389" y="300"/>
                    <a:pt x="3080" y="41"/>
                  </a:cubicBezTo>
                  <a:cubicBezTo>
                    <a:pt x="2931" y="14"/>
                    <a:pt x="2782" y="1"/>
                    <a:pt x="26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7"/>
            <p:cNvSpPr/>
            <p:nvPr/>
          </p:nvSpPr>
          <p:spPr>
            <a:xfrm>
              <a:off x="4582691" y="3514749"/>
              <a:ext cx="97162" cy="57572"/>
            </a:xfrm>
            <a:custGeom>
              <a:avLst/>
              <a:gdLst/>
              <a:ahLst/>
              <a:cxnLst/>
              <a:rect l="l" t="t" r="r" b="b"/>
              <a:pathLst>
                <a:path w="7100" h="4207" extrusionOk="0">
                  <a:moveTo>
                    <a:pt x="3822" y="1"/>
                  </a:moveTo>
                  <a:cubicBezTo>
                    <a:pt x="3561" y="1"/>
                    <a:pt x="3288" y="25"/>
                    <a:pt x="3006" y="79"/>
                  </a:cubicBezTo>
                  <a:cubicBezTo>
                    <a:pt x="627" y="540"/>
                    <a:pt x="0" y="3177"/>
                    <a:pt x="0" y="3177"/>
                  </a:cubicBezTo>
                  <a:cubicBezTo>
                    <a:pt x="0" y="3177"/>
                    <a:pt x="704" y="4206"/>
                    <a:pt x="2647" y="4206"/>
                  </a:cubicBezTo>
                  <a:cubicBezTo>
                    <a:pt x="3016" y="4206"/>
                    <a:pt x="3429" y="4169"/>
                    <a:pt x="3891" y="4081"/>
                  </a:cubicBezTo>
                  <a:cubicBezTo>
                    <a:pt x="6786" y="3528"/>
                    <a:pt x="7100" y="1333"/>
                    <a:pt x="7100" y="1333"/>
                  </a:cubicBezTo>
                  <a:cubicBezTo>
                    <a:pt x="7100" y="1333"/>
                    <a:pt x="5767" y="1"/>
                    <a:pt x="38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7"/>
            <p:cNvSpPr/>
            <p:nvPr/>
          </p:nvSpPr>
          <p:spPr>
            <a:xfrm>
              <a:off x="4595062" y="3510219"/>
              <a:ext cx="71927" cy="66235"/>
            </a:xfrm>
            <a:custGeom>
              <a:avLst/>
              <a:gdLst/>
              <a:ahLst/>
              <a:cxnLst/>
              <a:rect l="l" t="t" r="r" b="b"/>
              <a:pathLst>
                <a:path w="5256" h="4840" extrusionOk="0">
                  <a:moveTo>
                    <a:pt x="2621" y="1"/>
                  </a:moveTo>
                  <a:cubicBezTo>
                    <a:pt x="2474" y="1"/>
                    <a:pt x="2325" y="14"/>
                    <a:pt x="2176" y="41"/>
                  </a:cubicBezTo>
                  <a:cubicBezTo>
                    <a:pt x="867" y="300"/>
                    <a:pt x="0" y="1572"/>
                    <a:pt x="258" y="2881"/>
                  </a:cubicBezTo>
                  <a:cubicBezTo>
                    <a:pt x="487" y="4041"/>
                    <a:pt x="1498" y="4840"/>
                    <a:pt x="2636" y="4840"/>
                  </a:cubicBezTo>
                  <a:cubicBezTo>
                    <a:pt x="2782" y="4840"/>
                    <a:pt x="2930" y="4826"/>
                    <a:pt x="3080" y="4799"/>
                  </a:cubicBezTo>
                  <a:cubicBezTo>
                    <a:pt x="4407" y="4541"/>
                    <a:pt x="5256" y="3287"/>
                    <a:pt x="5016" y="1959"/>
                  </a:cubicBezTo>
                  <a:cubicBezTo>
                    <a:pt x="4787" y="799"/>
                    <a:pt x="3762" y="1"/>
                    <a:pt x="26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7"/>
            <p:cNvSpPr/>
            <p:nvPr/>
          </p:nvSpPr>
          <p:spPr>
            <a:xfrm>
              <a:off x="4543581" y="3596828"/>
              <a:ext cx="11865" cy="13890"/>
            </a:xfrm>
            <a:custGeom>
              <a:avLst/>
              <a:gdLst/>
              <a:ahLst/>
              <a:cxnLst/>
              <a:rect l="l" t="t" r="r" b="b"/>
              <a:pathLst>
                <a:path w="867" h="1015" fill="none" extrusionOk="0">
                  <a:moveTo>
                    <a:pt x="0" y="1"/>
                  </a:moveTo>
                  <a:lnTo>
                    <a:pt x="0" y="996"/>
                  </a:lnTo>
                  <a:lnTo>
                    <a:pt x="867" y="1015"/>
                  </a:lnTo>
                </a:path>
              </a:pathLst>
            </a:custGeom>
            <a:noFill/>
            <a:ln w="6000" cap="rnd" cmpd="sng">
              <a:solidFill>
                <a:srgbClr val="EE8D8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7"/>
            <p:cNvSpPr/>
            <p:nvPr/>
          </p:nvSpPr>
          <p:spPr>
            <a:xfrm>
              <a:off x="4348265" y="3440633"/>
              <a:ext cx="191806" cy="191793"/>
            </a:xfrm>
            <a:custGeom>
              <a:avLst/>
              <a:gdLst/>
              <a:ahLst/>
              <a:cxnLst/>
              <a:rect l="l" t="t" r="r" b="b"/>
              <a:pathLst>
                <a:path w="14016" h="14015" fill="none" extrusionOk="0">
                  <a:moveTo>
                    <a:pt x="14015" y="7007"/>
                  </a:moveTo>
                  <a:cubicBezTo>
                    <a:pt x="14015" y="10880"/>
                    <a:pt x="10880" y="14015"/>
                    <a:pt x="7008" y="14015"/>
                  </a:cubicBezTo>
                  <a:cubicBezTo>
                    <a:pt x="3135" y="14015"/>
                    <a:pt x="0" y="10880"/>
                    <a:pt x="0" y="7007"/>
                  </a:cubicBezTo>
                  <a:cubicBezTo>
                    <a:pt x="0" y="3135"/>
                    <a:pt x="3135" y="0"/>
                    <a:pt x="7008" y="0"/>
                  </a:cubicBezTo>
                  <a:cubicBezTo>
                    <a:pt x="10880" y="0"/>
                    <a:pt x="14015" y="3135"/>
                    <a:pt x="14015" y="7007"/>
                  </a:cubicBezTo>
                  <a:close/>
                </a:path>
              </a:pathLst>
            </a:custGeom>
            <a:noFill/>
            <a:ln w="8300" cap="flat" cmpd="sng">
              <a:solidFill>
                <a:srgbClr val="FB4A0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7"/>
            <p:cNvSpPr/>
            <p:nvPr/>
          </p:nvSpPr>
          <p:spPr>
            <a:xfrm>
              <a:off x="4561740" y="3440633"/>
              <a:ext cx="191560" cy="191793"/>
            </a:xfrm>
            <a:custGeom>
              <a:avLst/>
              <a:gdLst/>
              <a:ahLst/>
              <a:cxnLst/>
              <a:rect l="l" t="t" r="r" b="b"/>
              <a:pathLst>
                <a:path w="13998" h="14015" fill="none" extrusionOk="0">
                  <a:moveTo>
                    <a:pt x="13997" y="7007"/>
                  </a:moveTo>
                  <a:cubicBezTo>
                    <a:pt x="13997" y="10880"/>
                    <a:pt x="10862" y="14015"/>
                    <a:pt x="7008" y="14015"/>
                  </a:cubicBezTo>
                  <a:cubicBezTo>
                    <a:pt x="3136" y="14015"/>
                    <a:pt x="1" y="10880"/>
                    <a:pt x="1" y="7007"/>
                  </a:cubicBezTo>
                  <a:cubicBezTo>
                    <a:pt x="1" y="3135"/>
                    <a:pt x="3136" y="0"/>
                    <a:pt x="7008" y="0"/>
                  </a:cubicBezTo>
                  <a:cubicBezTo>
                    <a:pt x="10862" y="0"/>
                    <a:pt x="13997" y="3135"/>
                    <a:pt x="13997" y="7007"/>
                  </a:cubicBezTo>
                  <a:close/>
                </a:path>
              </a:pathLst>
            </a:custGeom>
            <a:noFill/>
            <a:ln w="8300" cap="flat" cmpd="sng">
              <a:solidFill>
                <a:srgbClr val="FB4A0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7"/>
            <p:cNvSpPr/>
            <p:nvPr/>
          </p:nvSpPr>
          <p:spPr>
            <a:xfrm>
              <a:off x="4540051" y="3526682"/>
              <a:ext cx="21704" cy="9853"/>
            </a:xfrm>
            <a:custGeom>
              <a:avLst/>
              <a:gdLst/>
              <a:ahLst/>
              <a:cxnLst/>
              <a:rect l="l" t="t" r="r" b="b"/>
              <a:pathLst>
                <a:path w="1586" h="720" fill="none" extrusionOk="0">
                  <a:moveTo>
                    <a:pt x="0" y="719"/>
                  </a:moveTo>
                  <a:cubicBezTo>
                    <a:pt x="0" y="719"/>
                    <a:pt x="609" y="0"/>
                    <a:pt x="1586" y="719"/>
                  </a:cubicBezTo>
                </a:path>
              </a:pathLst>
            </a:custGeom>
            <a:noFill/>
            <a:ln w="8300" cap="flat" cmpd="sng">
              <a:solidFill>
                <a:srgbClr val="FB4A0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7"/>
            <p:cNvSpPr/>
            <p:nvPr/>
          </p:nvSpPr>
          <p:spPr>
            <a:xfrm>
              <a:off x="4414374" y="3463596"/>
              <a:ext cx="84052" cy="24482"/>
            </a:xfrm>
            <a:custGeom>
              <a:avLst/>
              <a:gdLst/>
              <a:ahLst/>
              <a:cxnLst/>
              <a:rect l="l" t="t" r="r" b="b"/>
              <a:pathLst>
                <a:path w="6142" h="1789" fill="none" extrusionOk="0">
                  <a:moveTo>
                    <a:pt x="1" y="1346"/>
                  </a:moveTo>
                  <a:cubicBezTo>
                    <a:pt x="1" y="1346"/>
                    <a:pt x="2896" y="0"/>
                    <a:pt x="6141" y="1789"/>
                  </a:cubicBezTo>
                </a:path>
              </a:pathLst>
            </a:custGeom>
            <a:solidFill>
              <a:schemeClr val="accent6"/>
            </a:solidFill>
            <a:ln w="11975" cap="flat" cmpd="sng">
              <a:solidFill>
                <a:schemeClr val="accent6"/>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7"/>
            <p:cNvSpPr/>
            <p:nvPr/>
          </p:nvSpPr>
          <p:spPr>
            <a:xfrm>
              <a:off x="4600098" y="3463596"/>
              <a:ext cx="83792" cy="24482"/>
            </a:xfrm>
            <a:custGeom>
              <a:avLst/>
              <a:gdLst/>
              <a:ahLst/>
              <a:cxnLst/>
              <a:rect l="l" t="t" r="r" b="b"/>
              <a:pathLst>
                <a:path w="6123" h="1789" fill="none" extrusionOk="0">
                  <a:moveTo>
                    <a:pt x="6123" y="1346"/>
                  </a:moveTo>
                  <a:cubicBezTo>
                    <a:pt x="6123" y="1346"/>
                    <a:pt x="3228" y="0"/>
                    <a:pt x="1" y="1789"/>
                  </a:cubicBezTo>
                </a:path>
              </a:pathLst>
            </a:custGeom>
            <a:solidFill>
              <a:schemeClr val="accent6"/>
            </a:solidFill>
            <a:ln w="11975" cap="flat" cmpd="sng">
              <a:solidFill>
                <a:schemeClr val="accent6"/>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7"/>
            <p:cNvSpPr/>
            <p:nvPr/>
          </p:nvSpPr>
          <p:spPr>
            <a:xfrm>
              <a:off x="4511779" y="3630643"/>
              <a:ext cx="73706" cy="18187"/>
            </a:xfrm>
            <a:custGeom>
              <a:avLst/>
              <a:gdLst/>
              <a:ahLst/>
              <a:cxnLst/>
              <a:rect l="l" t="t" r="r" b="b"/>
              <a:pathLst>
                <a:path w="5386" h="1329" fill="none" extrusionOk="0">
                  <a:moveTo>
                    <a:pt x="1" y="1"/>
                  </a:moveTo>
                  <a:cubicBezTo>
                    <a:pt x="1" y="1"/>
                    <a:pt x="2343" y="1328"/>
                    <a:pt x="5385" y="1"/>
                  </a:cubicBezTo>
                </a:path>
              </a:pathLst>
            </a:custGeom>
            <a:noFill/>
            <a:ln w="6000" cap="rnd" cmpd="sng">
              <a:solidFill>
                <a:srgbClr val="EE8D8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8" name="Google Shape;738;p37">
            <a:hlinkClick r:id="rId3" action="ppaction://hlinksldjump"/>
          </p:cNvPr>
          <p:cNvSpPr/>
          <p:nvPr/>
        </p:nvSpPr>
        <p:spPr>
          <a:xfrm>
            <a:off x="4131212" y="2654050"/>
            <a:ext cx="857337" cy="632928"/>
          </a:xfrm>
          <a:custGeom>
            <a:avLst/>
            <a:gdLst/>
            <a:ahLst/>
            <a:cxnLst/>
            <a:rect l="l" t="t" r="r" b="b"/>
            <a:pathLst>
              <a:path w="60164" h="44416" extrusionOk="0">
                <a:moveTo>
                  <a:pt x="6325" y="1"/>
                </a:moveTo>
                <a:cubicBezTo>
                  <a:pt x="2805" y="1"/>
                  <a:pt x="0" y="2860"/>
                  <a:pt x="0" y="6325"/>
                </a:cubicBezTo>
                <a:lnTo>
                  <a:pt x="0" y="32832"/>
                </a:lnTo>
                <a:cubicBezTo>
                  <a:pt x="0" y="36352"/>
                  <a:pt x="2805" y="39156"/>
                  <a:pt x="6325" y="39156"/>
                </a:cubicBezTo>
                <a:lnTo>
                  <a:pt x="25738" y="39156"/>
                </a:lnTo>
                <a:lnTo>
                  <a:pt x="28652" y="43556"/>
                </a:lnTo>
                <a:cubicBezTo>
                  <a:pt x="29033" y="44127"/>
                  <a:pt x="29655" y="44415"/>
                  <a:pt x="30273" y="44415"/>
                </a:cubicBezTo>
                <a:cubicBezTo>
                  <a:pt x="30906" y="44415"/>
                  <a:pt x="31535" y="44113"/>
                  <a:pt x="31897" y="43501"/>
                </a:cubicBezTo>
                <a:lnTo>
                  <a:pt x="34592" y="39156"/>
                </a:lnTo>
                <a:lnTo>
                  <a:pt x="53840" y="39156"/>
                </a:lnTo>
                <a:cubicBezTo>
                  <a:pt x="57304" y="39156"/>
                  <a:pt x="60164" y="36352"/>
                  <a:pt x="60164" y="32832"/>
                </a:cubicBezTo>
                <a:lnTo>
                  <a:pt x="60164" y="6325"/>
                </a:lnTo>
                <a:cubicBezTo>
                  <a:pt x="60164" y="2860"/>
                  <a:pt x="57304" y="1"/>
                  <a:pt x="53840" y="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182875" anchor="ctr" anchorCtr="0">
            <a:noAutofit/>
          </a:bodyPr>
          <a:lstStyle/>
          <a:p>
            <a:pPr marL="0" lvl="0" indent="0" algn="ctr" rtl="0">
              <a:spcBef>
                <a:spcPts val="0"/>
              </a:spcBef>
              <a:spcAft>
                <a:spcPts val="0"/>
              </a:spcAft>
              <a:buNone/>
            </a:pPr>
            <a:r>
              <a:rPr lang="en" sz="1800" b="1">
                <a:solidFill>
                  <a:schemeClr val="accent4"/>
                </a:solidFill>
                <a:latin typeface="Ubuntu"/>
                <a:ea typeface="Ubuntu"/>
                <a:cs typeface="Ubuntu"/>
                <a:sym typeface="Ubuntu"/>
              </a:rPr>
              <a:t>Start!</a:t>
            </a:r>
            <a:endParaRPr sz="1800" b="1">
              <a:solidFill>
                <a:schemeClr val="accent4"/>
              </a:solidFill>
              <a:latin typeface="Ubuntu"/>
              <a:ea typeface="Ubuntu"/>
              <a:cs typeface="Ubuntu"/>
              <a:sym typeface="Ubuntu"/>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516"/>
        <p:cNvGrpSpPr/>
        <p:nvPr/>
      </p:nvGrpSpPr>
      <p:grpSpPr>
        <a:xfrm>
          <a:off x="0" y="0"/>
          <a:ext cx="0" cy="0"/>
          <a:chOff x="0" y="0"/>
          <a:chExt cx="0" cy="0"/>
        </a:xfrm>
      </p:grpSpPr>
      <p:sp>
        <p:nvSpPr>
          <p:cNvPr id="1520" name="Google Shape;1520;p56"/>
          <p:cNvSpPr txBox="1">
            <a:spLocks noGrp="1"/>
          </p:cNvSpPr>
          <p:nvPr>
            <p:ph type="title"/>
          </p:nvPr>
        </p:nvSpPr>
        <p:spPr>
          <a:xfrm>
            <a:off x="1543659" y="540116"/>
            <a:ext cx="58722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rPr>
              <a:t>Kesimpulan</a:t>
            </a:r>
            <a:endParaRPr b="1">
              <a:solidFill>
                <a:schemeClr val="accent2"/>
              </a:solidFill>
            </a:endParaRPr>
          </a:p>
        </p:txBody>
      </p:sp>
      <p:sp>
        <p:nvSpPr>
          <p:cNvPr id="1588" name="Google Shape;1588;p56">
            <a:hlinkClick r:id="" action="ppaction://noaction"/>
          </p:cNvPr>
          <p:cNvSpPr/>
          <p:nvPr/>
        </p:nvSpPr>
        <p:spPr>
          <a:xfrm rot="5400000">
            <a:off x="8135450" y="1556928"/>
            <a:ext cx="950100" cy="6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6">
            <a:hlinkClick r:id="" action="ppaction://noaction"/>
          </p:cNvPr>
          <p:cNvSpPr/>
          <p:nvPr/>
        </p:nvSpPr>
        <p:spPr>
          <a:xfrm rot="5400000">
            <a:off x="8100942" y="589675"/>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6">
            <a:hlinkClick r:id="" action="ppaction://noaction"/>
          </p:cNvPr>
          <p:cNvSpPr/>
          <p:nvPr/>
        </p:nvSpPr>
        <p:spPr>
          <a:xfrm rot="5400000">
            <a:off x="8100942" y="4501251"/>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6">
            <a:hlinkClick r:id="" action="ppaction://noaction"/>
          </p:cNvPr>
          <p:cNvSpPr/>
          <p:nvPr/>
        </p:nvSpPr>
        <p:spPr>
          <a:xfrm rot="5400000">
            <a:off x="8141446" y="3528444"/>
            <a:ext cx="938100" cy="62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6">
            <a:hlinkClick r:id="" action="ppaction://noaction"/>
          </p:cNvPr>
          <p:cNvSpPr txBox="1"/>
          <p:nvPr/>
        </p:nvSpPr>
        <p:spPr>
          <a:xfrm>
            <a:off x="8189650" y="47022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4"/>
                </a:solidFill>
                <a:latin typeface="Ubuntu"/>
                <a:ea typeface="Ubuntu"/>
                <a:cs typeface="Ubuntu"/>
                <a:sym typeface="Ubuntu"/>
              </a:rPr>
              <a:t>M</a:t>
            </a:r>
            <a:endParaRPr b="1">
              <a:solidFill>
                <a:schemeClr val="accent4"/>
              </a:solidFill>
              <a:latin typeface="Ubuntu"/>
              <a:ea typeface="Ubuntu"/>
              <a:cs typeface="Ubuntu"/>
              <a:sym typeface="Ubuntu"/>
            </a:endParaRPr>
          </a:p>
        </p:txBody>
      </p:sp>
      <p:sp>
        <p:nvSpPr>
          <p:cNvPr id="1594" name="Google Shape;1594;p56">
            <a:hlinkClick r:id="" action="ppaction://noaction"/>
          </p:cNvPr>
          <p:cNvSpPr txBox="1"/>
          <p:nvPr/>
        </p:nvSpPr>
        <p:spPr>
          <a:xfrm>
            <a:off x="8189650" y="1476316"/>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2"/>
                </a:solidFill>
                <a:latin typeface="Ubuntu"/>
                <a:ea typeface="Ubuntu"/>
                <a:cs typeface="Ubuntu"/>
                <a:sym typeface="Ubuntu"/>
              </a:rPr>
              <a:t>T</a:t>
            </a:r>
            <a:endParaRPr b="1">
              <a:solidFill>
                <a:schemeClr val="accent2"/>
              </a:solidFill>
              <a:latin typeface="Ubuntu"/>
              <a:ea typeface="Ubuntu"/>
              <a:cs typeface="Ubuntu"/>
              <a:sym typeface="Ubuntu"/>
            </a:endParaRPr>
          </a:p>
        </p:txBody>
      </p:sp>
      <p:sp>
        <p:nvSpPr>
          <p:cNvPr id="1597" name="Google Shape;1597;p56">
            <a:hlinkClick r:id="" action="ppaction://noaction"/>
          </p:cNvPr>
          <p:cNvSpPr txBox="1"/>
          <p:nvPr/>
        </p:nvSpPr>
        <p:spPr>
          <a:xfrm>
            <a:off x="8189650" y="436280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4"/>
                </a:solidFill>
                <a:latin typeface="Ubuntu"/>
                <a:ea typeface="Ubuntu"/>
                <a:cs typeface="Ubuntu"/>
                <a:sym typeface="Ubuntu"/>
              </a:rPr>
              <a:t>F</a:t>
            </a:r>
            <a:endParaRPr b="1">
              <a:solidFill>
                <a:schemeClr val="accent4"/>
              </a:solidFill>
              <a:latin typeface="Ubuntu"/>
              <a:ea typeface="Ubuntu"/>
              <a:cs typeface="Ubuntu"/>
              <a:sym typeface="Ubuntu"/>
            </a:endParaRPr>
          </a:p>
        </p:txBody>
      </p:sp>
      <p:grpSp>
        <p:nvGrpSpPr>
          <p:cNvPr id="1598" name="Google Shape;1598;p56"/>
          <p:cNvGrpSpPr/>
          <p:nvPr/>
        </p:nvGrpSpPr>
        <p:grpSpPr>
          <a:xfrm>
            <a:off x="6935171" y="696541"/>
            <a:ext cx="195284" cy="195284"/>
            <a:chOff x="5660400" y="238125"/>
            <a:chExt cx="481825" cy="481825"/>
          </a:xfrm>
        </p:grpSpPr>
        <p:sp>
          <p:nvSpPr>
            <p:cNvPr id="1599" name="Google Shape;1599;p56"/>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00" name="Google Shape;1600;p56"/>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601" name="Google Shape;1601;p56">
            <a:hlinkClick r:id="rId3" action="ppaction://hlinksldjump"/>
          </p:cNvPr>
          <p:cNvSpPr/>
          <p:nvPr/>
        </p:nvSpPr>
        <p:spPr>
          <a:xfrm>
            <a:off x="6934475"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6">
            <a:hlinkClick r:id="rId4" action="ppaction://hlinksldjump"/>
          </p:cNvPr>
          <p:cNvSpPr/>
          <p:nvPr/>
        </p:nvSpPr>
        <p:spPr>
          <a:xfrm>
            <a:off x="7246284" y="695850"/>
            <a:ext cx="213106" cy="195722"/>
          </a:xfrm>
          <a:custGeom>
            <a:avLst/>
            <a:gdLst/>
            <a:ahLst/>
            <a:cxnLst/>
            <a:rect l="l" t="t" r="r" b="b"/>
            <a:pathLst>
              <a:path w="34372" h="31568" extrusionOk="0">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6">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6">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TextBox 13">
            <a:extLst>
              <a:ext uri="{FF2B5EF4-FFF2-40B4-BE49-F238E27FC236}">
                <a16:creationId xmlns:a16="http://schemas.microsoft.com/office/drawing/2014/main" id="{8115501C-A692-4FBA-B0A9-7DDF0984F2DA}"/>
              </a:ext>
            </a:extLst>
          </p:cNvPr>
          <p:cNvSpPr txBox="1"/>
          <p:nvPr/>
        </p:nvSpPr>
        <p:spPr>
          <a:xfrm>
            <a:off x="821816" y="1243485"/>
            <a:ext cx="7315886" cy="3260444"/>
          </a:xfrm>
          <a:prstGeom prst="rect">
            <a:avLst/>
          </a:prstGeom>
          <a:noFill/>
        </p:spPr>
        <p:txBody>
          <a:bodyPr wrap="square" rtlCol="0">
            <a:spAutoFit/>
          </a:bodyPr>
          <a:lstStyle/>
          <a:p>
            <a:pPr algn="just">
              <a:lnSpc>
                <a:spcPct val="150000"/>
              </a:lnSpc>
            </a:pPr>
            <a:r>
              <a:rPr lang="en-US" sz="2000">
                <a:solidFill>
                  <a:schemeClr val="tx1"/>
                </a:solidFill>
                <a:latin typeface="Ubuntu" panose="020B0604020202020204" charset="0"/>
              </a:rPr>
              <a:t>Pada artikel ini menyatakan bahwa penggunaan aplikasi zoom meeting efektif digunakan </a:t>
            </a:r>
            <a:r>
              <a:rPr lang="en-US" sz="2000" b="1">
                <a:solidFill>
                  <a:schemeClr val="tx1"/>
                </a:solidFill>
                <a:latin typeface="Ubuntu" panose="020B0604020202020204" charset="0"/>
              </a:rPr>
              <a:t>tergantung kondisiny</a:t>
            </a:r>
            <a:r>
              <a:rPr lang="en-US" sz="2000">
                <a:solidFill>
                  <a:schemeClr val="tx1"/>
                </a:solidFill>
                <a:latin typeface="Ubuntu" panose="020B0604020202020204" charset="0"/>
              </a:rPr>
              <a:t>a, dalam kondisi covid-19 menyatakan bahwa tidak efektif, sedangkan dalam kondisi sebelum covid-19 aplikasi zoom dinilai efektif sehingga Ketika dosen berhalangan hadir di kelas zoom meeting menjadi pilihan yang digunakan mahasiswa dan dosen untuk dapat melakukan pembelajaran</a:t>
            </a:r>
            <a:r>
              <a:rPr lang="en-US" sz="2000" b="0" i="0" u="none" strike="noStrike" baseline="0">
                <a:solidFill>
                  <a:schemeClr val="tx1"/>
                </a:solidFill>
                <a:latin typeface="Ubuntu" panose="020B0604020202020204" charset="0"/>
              </a:rPr>
              <a:t>. </a:t>
            </a:r>
            <a:endParaRPr lang="en-US" sz="2400">
              <a:solidFill>
                <a:schemeClr val="tx1"/>
              </a:solidFill>
              <a:latin typeface="Ubuntu" panose="020B060402020202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4638"/>
        <p:cNvGrpSpPr/>
        <p:nvPr/>
      </p:nvGrpSpPr>
      <p:grpSpPr>
        <a:xfrm>
          <a:off x="0" y="0"/>
          <a:ext cx="0" cy="0"/>
          <a:chOff x="0" y="0"/>
          <a:chExt cx="0" cy="0"/>
        </a:xfrm>
      </p:grpSpPr>
      <p:sp>
        <p:nvSpPr>
          <p:cNvPr id="4639" name="Google Shape;4639;p111"/>
          <p:cNvSpPr txBox="1">
            <a:spLocks noGrp="1"/>
          </p:cNvSpPr>
          <p:nvPr>
            <p:ph type="title"/>
          </p:nvPr>
        </p:nvSpPr>
        <p:spPr>
          <a:xfrm>
            <a:off x="2266981" y="518104"/>
            <a:ext cx="46128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sp>
        <p:nvSpPr>
          <p:cNvPr id="4640" name="Google Shape;4640;p111"/>
          <p:cNvSpPr txBox="1">
            <a:spLocks noGrp="1"/>
          </p:cNvSpPr>
          <p:nvPr>
            <p:ph type="subTitle" idx="1"/>
          </p:nvPr>
        </p:nvSpPr>
        <p:spPr>
          <a:xfrm>
            <a:off x="1302870" y="1403100"/>
            <a:ext cx="6545700" cy="132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sz="3200">
              <a:solidFill>
                <a:schemeClr val="accent1"/>
              </a:solidFill>
            </a:endParaRPr>
          </a:p>
          <a:p>
            <a:pPr marL="0" lvl="0" indent="0" algn="ctr" rtl="0">
              <a:spcBef>
                <a:spcPts val="0"/>
              </a:spcBef>
              <a:spcAft>
                <a:spcPts val="0"/>
              </a:spcAft>
              <a:buNone/>
            </a:pPr>
            <a:endParaRPr>
              <a:solidFill>
                <a:schemeClr val="accent1"/>
              </a:solidFill>
            </a:endParaRPr>
          </a:p>
        </p:txBody>
      </p:sp>
      <p:grpSp>
        <p:nvGrpSpPr>
          <p:cNvPr id="4641" name="Google Shape;4641;p111"/>
          <p:cNvGrpSpPr/>
          <p:nvPr/>
        </p:nvGrpSpPr>
        <p:grpSpPr>
          <a:xfrm>
            <a:off x="3604958" y="2214885"/>
            <a:ext cx="362920" cy="356865"/>
            <a:chOff x="3717692" y="2845132"/>
            <a:chExt cx="362920" cy="356865"/>
          </a:xfrm>
        </p:grpSpPr>
        <p:sp>
          <p:nvSpPr>
            <p:cNvPr id="4642" name="Google Shape;4642;p111"/>
            <p:cNvSpPr/>
            <p:nvPr/>
          </p:nvSpPr>
          <p:spPr>
            <a:xfrm>
              <a:off x="3717692" y="2845132"/>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4643" name="Google Shape;4643;p111"/>
            <p:cNvSpPr/>
            <p:nvPr/>
          </p:nvSpPr>
          <p:spPr>
            <a:xfrm>
              <a:off x="3872832" y="2845132"/>
              <a:ext cx="207780" cy="356576"/>
            </a:xfrm>
            <a:custGeom>
              <a:avLst/>
              <a:gdLst/>
              <a:ahLst/>
              <a:cxnLst/>
              <a:rect l="l" t="t" r="r" b="b"/>
              <a:pathLst>
                <a:path w="7926" h="13602" extrusionOk="0">
                  <a:moveTo>
                    <a:pt x="881" y="0"/>
                  </a:moveTo>
                  <a:cubicBezTo>
                    <a:pt x="593" y="0"/>
                    <a:pt x="290" y="15"/>
                    <a:pt x="1" y="58"/>
                  </a:cubicBezTo>
                  <a:cubicBezTo>
                    <a:pt x="3379" y="505"/>
                    <a:pt x="5919" y="3378"/>
                    <a:pt x="5919" y="6799"/>
                  </a:cubicBezTo>
                  <a:cubicBezTo>
                    <a:pt x="5919" y="10220"/>
                    <a:pt x="3379" y="13093"/>
                    <a:pt x="1" y="13541"/>
                  </a:cubicBezTo>
                  <a:cubicBezTo>
                    <a:pt x="306" y="13581"/>
                    <a:pt x="610" y="13601"/>
                    <a:pt x="909" y="13601"/>
                  </a:cubicBezTo>
                  <a:cubicBezTo>
                    <a:pt x="4431" y="13601"/>
                    <a:pt x="7440" y="10865"/>
                    <a:pt x="7666" y="7247"/>
                  </a:cubicBezTo>
                  <a:cubicBezTo>
                    <a:pt x="7926" y="3320"/>
                    <a:pt x="4822" y="0"/>
                    <a:pt x="8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4644" name="Google Shape;4644;p111"/>
            <p:cNvSpPr/>
            <p:nvPr/>
          </p:nvSpPr>
          <p:spPr>
            <a:xfrm>
              <a:off x="3779742" y="2922336"/>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grpSp>
      <p:grpSp>
        <p:nvGrpSpPr>
          <p:cNvPr id="4645" name="Google Shape;4645;p111"/>
          <p:cNvGrpSpPr/>
          <p:nvPr/>
        </p:nvGrpSpPr>
        <p:grpSpPr>
          <a:xfrm>
            <a:off x="4053391" y="2214885"/>
            <a:ext cx="362920" cy="356865"/>
            <a:chOff x="4166125" y="2845132"/>
            <a:chExt cx="362920" cy="356865"/>
          </a:xfrm>
        </p:grpSpPr>
        <p:sp>
          <p:nvSpPr>
            <p:cNvPr id="4646" name="Google Shape;4646;p111"/>
            <p:cNvSpPr/>
            <p:nvPr/>
          </p:nvSpPr>
          <p:spPr>
            <a:xfrm>
              <a:off x="4166125" y="2845132"/>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4647" name="Google Shape;4647;p111"/>
            <p:cNvSpPr/>
            <p:nvPr/>
          </p:nvSpPr>
          <p:spPr>
            <a:xfrm>
              <a:off x="4321266" y="2845132"/>
              <a:ext cx="207780" cy="356865"/>
            </a:xfrm>
            <a:custGeom>
              <a:avLst/>
              <a:gdLst/>
              <a:ahLst/>
              <a:cxnLst/>
              <a:rect l="l" t="t" r="r" b="b"/>
              <a:pathLst>
                <a:path w="7926" h="13613" extrusionOk="0">
                  <a:moveTo>
                    <a:pt x="881" y="0"/>
                  </a:moveTo>
                  <a:cubicBezTo>
                    <a:pt x="884" y="0"/>
                    <a:pt x="886" y="0"/>
                    <a:pt x="888" y="0"/>
                  </a:cubicBezTo>
                  <a:lnTo>
                    <a:pt x="888" y="0"/>
                  </a:lnTo>
                  <a:cubicBezTo>
                    <a:pt x="891" y="0"/>
                    <a:pt x="893" y="0"/>
                    <a:pt x="896" y="0"/>
                  </a:cubicBezTo>
                  <a:close/>
                  <a:moveTo>
                    <a:pt x="888" y="0"/>
                  </a:moveTo>
                  <a:lnTo>
                    <a:pt x="888" y="0"/>
                  </a:lnTo>
                  <a:cubicBezTo>
                    <a:pt x="588" y="0"/>
                    <a:pt x="301" y="15"/>
                    <a:pt x="1" y="58"/>
                  </a:cubicBezTo>
                  <a:cubicBezTo>
                    <a:pt x="3393" y="491"/>
                    <a:pt x="5934" y="3378"/>
                    <a:pt x="5934" y="6799"/>
                  </a:cubicBezTo>
                  <a:cubicBezTo>
                    <a:pt x="5934" y="10220"/>
                    <a:pt x="3393" y="13107"/>
                    <a:pt x="1" y="13555"/>
                  </a:cubicBezTo>
                  <a:cubicBezTo>
                    <a:pt x="299" y="13594"/>
                    <a:pt x="595" y="13612"/>
                    <a:pt x="887" y="13612"/>
                  </a:cubicBezTo>
                  <a:cubicBezTo>
                    <a:pt x="4418" y="13612"/>
                    <a:pt x="7441" y="10873"/>
                    <a:pt x="7680" y="7247"/>
                  </a:cubicBezTo>
                  <a:cubicBezTo>
                    <a:pt x="7926" y="3323"/>
                    <a:pt x="4826" y="4"/>
                    <a:pt x="8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4648" name="Google Shape;4648;p111"/>
            <p:cNvSpPr/>
            <p:nvPr/>
          </p:nvSpPr>
          <p:spPr>
            <a:xfrm>
              <a:off x="4230457" y="2909071"/>
              <a:ext cx="228595" cy="228595"/>
            </a:xfrm>
            <a:custGeom>
              <a:avLst/>
              <a:gdLst/>
              <a:ahLst/>
              <a:cxnLst/>
              <a:rect l="l" t="t" r="r" b="b"/>
              <a:pathLst>
                <a:path w="8720" h="8720" extrusionOk="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4649" name="Google Shape;4649;p111"/>
            <p:cNvSpPr/>
            <p:nvPr/>
          </p:nvSpPr>
          <p:spPr>
            <a:xfrm>
              <a:off x="4264143" y="2963205"/>
              <a:ext cx="140408" cy="120274"/>
            </a:xfrm>
            <a:custGeom>
              <a:avLst/>
              <a:gdLst/>
              <a:ahLst/>
              <a:cxnLst/>
              <a:rect l="l" t="t" r="r" b="b"/>
              <a:pathLst>
                <a:path w="5356" h="4588" extrusionOk="0">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4650" name="Google Shape;4650;p111"/>
            <p:cNvSpPr/>
            <p:nvPr/>
          </p:nvSpPr>
          <p:spPr>
            <a:xfrm>
              <a:off x="4390893" y="2938222"/>
              <a:ext cx="31065" cy="31039"/>
            </a:xfrm>
            <a:custGeom>
              <a:avLst/>
              <a:gdLst/>
              <a:ahLst/>
              <a:cxnLst/>
              <a:rect l="l" t="t" r="r" b="b"/>
              <a:pathLst>
                <a:path w="1185" h="1184" extrusionOk="0">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grpSp>
      <p:grpSp>
        <p:nvGrpSpPr>
          <p:cNvPr id="4651" name="Google Shape;4651;p111"/>
          <p:cNvGrpSpPr/>
          <p:nvPr/>
        </p:nvGrpSpPr>
        <p:grpSpPr>
          <a:xfrm>
            <a:off x="4501825" y="2214885"/>
            <a:ext cx="363314" cy="356576"/>
            <a:chOff x="4614559" y="2845132"/>
            <a:chExt cx="363314" cy="356576"/>
          </a:xfrm>
        </p:grpSpPr>
        <p:sp>
          <p:nvSpPr>
            <p:cNvPr id="4652" name="Google Shape;4652;p111"/>
            <p:cNvSpPr/>
            <p:nvPr/>
          </p:nvSpPr>
          <p:spPr>
            <a:xfrm>
              <a:off x="4614559" y="2845132"/>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4653" name="Google Shape;4653;p111"/>
            <p:cNvSpPr/>
            <p:nvPr/>
          </p:nvSpPr>
          <p:spPr>
            <a:xfrm>
              <a:off x="4769699" y="2845132"/>
              <a:ext cx="208173" cy="356576"/>
            </a:xfrm>
            <a:custGeom>
              <a:avLst/>
              <a:gdLst/>
              <a:ahLst/>
              <a:cxnLst/>
              <a:rect l="l" t="t" r="r" b="b"/>
              <a:pathLst>
                <a:path w="7941" h="13602" extrusionOk="0">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4654" name="Google Shape;4654;p111"/>
            <p:cNvSpPr/>
            <p:nvPr/>
          </p:nvSpPr>
          <p:spPr>
            <a:xfrm>
              <a:off x="4699705" y="2991963"/>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4655" name="Google Shape;4655;p111"/>
            <p:cNvSpPr/>
            <p:nvPr/>
          </p:nvSpPr>
          <p:spPr>
            <a:xfrm>
              <a:off x="4683793" y="2922178"/>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4656" name="Google Shape;4656;p111"/>
            <p:cNvSpPr/>
            <p:nvPr/>
          </p:nvSpPr>
          <p:spPr>
            <a:xfrm>
              <a:off x="4777276" y="2991936"/>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grpSp>
      <p:grpSp>
        <p:nvGrpSpPr>
          <p:cNvPr id="4657" name="Google Shape;4657;p111"/>
          <p:cNvGrpSpPr/>
          <p:nvPr/>
        </p:nvGrpSpPr>
        <p:grpSpPr>
          <a:xfrm>
            <a:off x="4950626" y="2214885"/>
            <a:ext cx="362947" cy="356576"/>
            <a:chOff x="5063360" y="2845132"/>
            <a:chExt cx="362947" cy="356576"/>
          </a:xfrm>
        </p:grpSpPr>
        <p:sp>
          <p:nvSpPr>
            <p:cNvPr id="4658" name="Google Shape;4658;p111"/>
            <p:cNvSpPr/>
            <p:nvPr/>
          </p:nvSpPr>
          <p:spPr>
            <a:xfrm>
              <a:off x="5063360" y="2845132"/>
              <a:ext cx="356498" cy="356498"/>
            </a:xfrm>
            <a:custGeom>
              <a:avLst/>
              <a:gdLst/>
              <a:ahLst/>
              <a:cxnLst/>
              <a:rect l="l" t="t" r="r" b="b"/>
              <a:pathLst>
                <a:path w="13599" h="13599" extrusionOk="0">
                  <a:moveTo>
                    <a:pt x="6800" y="0"/>
                  </a:moveTo>
                  <a:cubicBezTo>
                    <a:pt x="3047" y="0"/>
                    <a:pt x="1" y="3046"/>
                    <a:pt x="1" y="6799"/>
                  </a:cubicBezTo>
                  <a:cubicBezTo>
                    <a:pt x="1" y="10552"/>
                    <a:pt x="3047" y="13598"/>
                    <a:pt x="6800" y="13598"/>
                  </a:cubicBezTo>
                  <a:cubicBezTo>
                    <a:pt x="10553" y="13598"/>
                    <a:pt x="13599" y="10552"/>
                    <a:pt x="13599" y="6799"/>
                  </a:cubicBezTo>
                  <a:cubicBezTo>
                    <a:pt x="13599" y="3046"/>
                    <a:pt x="10553" y="0"/>
                    <a:pt x="68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4659" name="Google Shape;4659;p111"/>
            <p:cNvSpPr/>
            <p:nvPr/>
          </p:nvSpPr>
          <p:spPr>
            <a:xfrm>
              <a:off x="5218133" y="2845132"/>
              <a:ext cx="208173" cy="356576"/>
            </a:xfrm>
            <a:custGeom>
              <a:avLst/>
              <a:gdLst/>
              <a:ahLst/>
              <a:cxnLst/>
              <a:rect l="l" t="t" r="r" b="b"/>
              <a:pathLst>
                <a:path w="7941" h="13602" extrusionOk="0">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4660" name="Google Shape;4660;p111"/>
            <p:cNvSpPr/>
            <p:nvPr/>
          </p:nvSpPr>
          <p:spPr>
            <a:xfrm>
              <a:off x="5139436" y="2937330"/>
              <a:ext cx="227756" cy="187463"/>
            </a:xfrm>
            <a:custGeom>
              <a:avLst/>
              <a:gdLst/>
              <a:ahLst/>
              <a:cxnLst/>
              <a:rect l="l" t="t" r="r" b="b"/>
              <a:pathLst>
                <a:path w="8688" h="7151" extrusionOk="0">
                  <a:moveTo>
                    <a:pt x="5678" y="0"/>
                  </a:moveTo>
                  <a:cubicBezTo>
                    <a:pt x="4639" y="0"/>
                    <a:pt x="3643" y="810"/>
                    <a:pt x="3652" y="2026"/>
                  </a:cubicBezTo>
                  <a:lnTo>
                    <a:pt x="3652" y="2070"/>
                  </a:lnTo>
                  <a:lnTo>
                    <a:pt x="3551" y="2070"/>
                  </a:lnTo>
                  <a:cubicBezTo>
                    <a:pt x="3219" y="2012"/>
                    <a:pt x="2887" y="1940"/>
                    <a:pt x="2570" y="1839"/>
                  </a:cubicBezTo>
                  <a:cubicBezTo>
                    <a:pt x="1819" y="1579"/>
                    <a:pt x="1155" y="1160"/>
                    <a:pt x="592" y="612"/>
                  </a:cubicBezTo>
                  <a:lnTo>
                    <a:pt x="390" y="410"/>
                  </a:lnTo>
                  <a:cubicBezTo>
                    <a:pt x="375" y="395"/>
                    <a:pt x="358" y="388"/>
                    <a:pt x="342" y="388"/>
                  </a:cubicBezTo>
                  <a:cubicBezTo>
                    <a:pt x="312" y="388"/>
                    <a:pt x="284" y="410"/>
                    <a:pt x="275" y="438"/>
                  </a:cubicBezTo>
                  <a:lnTo>
                    <a:pt x="202" y="727"/>
                  </a:lnTo>
                  <a:cubicBezTo>
                    <a:pt x="0" y="1492"/>
                    <a:pt x="318" y="2301"/>
                    <a:pt x="982" y="2734"/>
                  </a:cubicBezTo>
                  <a:cubicBezTo>
                    <a:pt x="852" y="2734"/>
                    <a:pt x="708" y="2719"/>
                    <a:pt x="578" y="2690"/>
                  </a:cubicBezTo>
                  <a:lnTo>
                    <a:pt x="332" y="2633"/>
                  </a:lnTo>
                  <a:cubicBezTo>
                    <a:pt x="327" y="2631"/>
                    <a:pt x="321" y="2630"/>
                    <a:pt x="315" y="2630"/>
                  </a:cubicBezTo>
                  <a:cubicBezTo>
                    <a:pt x="278" y="2630"/>
                    <a:pt x="246" y="2667"/>
                    <a:pt x="246" y="2705"/>
                  </a:cubicBezTo>
                  <a:lnTo>
                    <a:pt x="289" y="2950"/>
                  </a:lnTo>
                  <a:cubicBezTo>
                    <a:pt x="390" y="3513"/>
                    <a:pt x="751" y="3990"/>
                    <a:pt x="1256" y="4221"/>
                  </a:cubicBezTo>
                  <a:cubicBezTo>
                    <a:pt x="1314" y="4249"/>
                    <a:pt x="1299" y="4336"/>
                    <a:pt x="1242" y="4350"/>
                  </a:cubicBezTo>
                  <a:lnTo>
                    <a:pt x="967" y="4350"/>
                  </a:lnTo>
                  <a:cubicBezTo>
                    <a:pt x="910" y="4365"/>
                    <a:pt x="881" y="4408"/>
                    <a:pt x="910" y="4452"/>
                  </a:cubicBezTo>
                  <a:lnTo>
                    <a:pt x="1040" y="4697"/>
                  </a:lnTo>
                  <a:cubicBezTo>
                    <a:pt x="1314" y="5173"/>
                    <a:pt x="1790" y="5491"/>
                    <a:pt x="2324" y="5563"/>
                  </a:cubicBezTo>
                  <a:cubicBezTo>
                    <a:pt x="2382" y="5577"/>
                    <a:pt x="2397" y="5650"/>
                    <a:pt x="2353" y="5693"/>
                  </a:cubicBezTo>
                  <a:cubicBezTo>
                    <a:pt x="1891" y="6025"/>
                    <a:pt x="1357" y="6256"/>
                    <a:pt x="794" y="6357"/>
                  </a:cubicBezTo>
                  <a:lnTo>
                    <a:pt x="188" y="6458"/>
                  </a:lnTo>
                  <a:cubicBezTo>
                    <a:pt x="116" y="6472"/>
                    <a:pt x="116" y="6559"/>
                    <a:pt x="174" y="6588"/>
                  </a:cubicBezTo>
                  <a:lnTo>
                    <a:pt x="751" y="6804"/>
                  </a:lnTo>
                  <a:cubicBezTo>
                    <a:pt x="1328" y="7035"/>
                    <a:pt x="1949" y="7151"/>
                    <a:pt x="2570" y="7151"/>
                  </a:cubicBezTo>
                  <a:cubicBezTo>
                    <a:pt x="5385" y="7136"/>
                    <a:pt x="7680" y="4870"/>
                    <a:pt x="7694" y="2055"/>
                  </a:cubicBezTo>
                  <a:lnTo>
                    <a:pt x="7694" y="2026"/>
                  </a:lnTo>
                  <a:lnTo>
                    <a:pt x="7694" y="1983"/>
                  </a:lnTo>
                  <a:lnTo>
                    <a:pt x="7694" y="1969"/>
                  </a:lnTo>
                  <a:cubicBezTo>
                    <a:pt x="7896" y="1839"/>
                    <a:pt x="8070" y="1680"/>
                    <a:pt x="8243" y="1507"/>
                  </a:cubicBezTo>
                  <a:lnTo>
                    <a:pt x="8647" y="1088"/>
                  </a:lnTo>
                  <a:cubicBezTo>
                    <a:pt x="8687" y="1048"/>
                    <a:pt x="8653" y="971"/>
                    <a:pt x="8591" y="971"/>
                  </a:cubicBezTo>
                  <a:cubicBezTo>
                    <a:pt x="8586" y="971"/>
                    <a:pt x="8580" y="971"/>
                    <a:pt x="8575" y="973"/>
                  </a:cubicBezTo>
                  <a:lnTo>
                    <a:pt x="8012" y="1117"/>
                  </a:lnTo>
                  <a:lnTo>
                    <a:pt x="7824" y="1146"/>
                  </a:lnTo>
                  <a:cubicBezTo>
                    <a:pt x="7820" y="1147"/>
                    <a:pt x="7816" y="1147"/>
                    <a:pt x="7812" y="1147"/>
                  </a:cubicBezTo>
                  <a:cubicBezTo>
                    <a:pt x="7761" y="1147"/>
                    <a:pt x="7728" y="1070"/>
                    <a:pt x="7781" y="1030"/>
                  </a:cubicBezTo>
                  <a:cubicBezTo>
                    <a:pt x="7839" y="973"/>
                    <a:pt x="7896" y="915"/>
                    <a:pt x="7954" y="857"/>
                  </a:cubicBezTo>
                  <a:lnTo>
                    <a:pt x="8402" y="366"/>
                  </a:lnTo>
                  <a:cubicBezTo>
                    <a:pt x="8439" y="329"/>
                    <a:pt x="8401" y="259"/>
                    <a:pt x="8353" y="259"/>
                  </a:cubicBezTo>
                  <a:cubicBezTo>
                    <a:pt x="8346" y="259"/>
                    <a:pt x="8338" y="261"/>
                    <a:pt x="8330" y="265"/>
                  </a:cubicBezTo>
                  <a:lnTo>
                    <a:pt x="7709" y="467"/>
                  </a:lnTo>
                  <a:cubicBezTo>
                    <a:pt x="7521" y="525"/>
                    <a:pt x="7334" y="583"/>
                    <a:pt x="7131" y="612"/>
                  </a:cubicBezTo>
                  <a:cubicBezTo>
                    <a:pt x="7117" y="612"/>
                    <a:pt x="7088" y="597"/>
                    <a:pt x="7074" y="583"/>
                  </a:cubicBezTo>
                  <a:cubicBezTo>
                    <a:pt x="6667" y="180"/>
                    <a:pt x="6168" y="0"/>
                    <a:pt x="56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grpSp>
      <p:sp>
        <p:nvSpPr>
          <p:cNvPr id="4662" name="Google Shape;4662;p111">
            <a:hlinkClick r:id="" action="ppaction://hlinkshowjump?jump=previousslide"/>
          </p:cNvPr>
          <p:cNvSpPr/>
          <p:nvPr/>
        </p:nvSpPr>
        <p:spPr>
          <a:xfrm rot="10800000">
            <a:off x="784857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63" name="Google Shape;4663;p111"/>
          <p:cNvGrpSpPr/>
          <p:nvPr/>
        </p:nvGrpSpPr>
        <p:grpSpPr>
          <a:xfrm>
            <a:off x="7266884" y="696541"/>
            <a:ext cx="195284" cy="195284"/>
            <a:chOff x="5660400" y="238125"/>
            <a:chExt cx="481825" cy="481825"/>
          </a:xfrm>
        </p:grpSpPr>
        <p:sp>
          <p:nvSpPr>
            <p:cNvPr id="4664" name="Google Shape;4664;p111"/>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65" name="Google Shape;4665;p111"/>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666" name="Google Shape;4666;p111">
            <a:hlinkClick r:id="rId3" action="ppaction://hlinksldjump"/>
          </p:cNvPr>
          <p:cNvSpPr/>
          <p:nvPr/>
        </p:nvSpPr>
        <p:spPr>
          <a:xfrm>
            <a:off x="7266188"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111">
            <a:hlinkClick r:id="rId4" action="ppaction://hlinksldjump"/>
          </p:cNvPr>
          <p:cNvSpPr/>
          <p:nvPr/>
        </p:nvSpPr>
        <p:spPr>
          <a:xfrm>
            <a:off x="7548822" y="695850"/>
            <a:ext cx="213106" cy="195722"/>
          </a:xfrm>
          <a:custGeom>
            <a:avLst/>
            <a:gdLst/>
            <a:ahLst/>
            <a:cxnLst/>
            <a:rect l="l" t="t" r="r" b="b"/>
            <a:pathLst>
              <a:path w="34372" h="31568" extrusionOk="0">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Rectangle 4">
            <a:extLst>
              <a:ext uri="{FF2B5EF4-FFF2-40B4-BE49-F238E27FC236}">
                <a16:creationId xmlns:a16="http://schemas.microsoft.com/office/drawing/2014/main" id="{4820BC96-4F73-43FF-8F6C-A1CB852D7A18}"/>
              </a:ext>
            </a:extLst>
          </p:cNvPr>
          <p:cNvSpPr/>
          <p:nvPr/>
        </p:nvSpPr>
        <p:spPr>
          <a:xfrm>
            <a:off x="2266981" y="3403600"/>
            <a:ext cx="4612800" cy="487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779"/>
        <p:cNvGrpSpPr/>
        <p:nvPr/>
      </p:nvGrpSpPr>
      <p:grpSpPr>
        <a:xfrm>
          <a:off x="0" y="0"/>
          <a:ext cx="0" cy="0"/>
          <a:chOff x="0" y="0"/>
          <a:chExt cx="0" cy="0"/>
        </a:xfrm>
      </p:grpSpPr>
      <p:sp>
        <p:nvSpPr>
          <p:cNvPr id="780" name="Google Shape;780;p40">
            <a:hlinkClick r:id="rId3" action="ppaction://hlinksldjump"/>
          </p:cNvPr>
          <p:cNvSpPr/>
          <p:nvPr/>
        </p:nvSpPr>
        <p:spPr>
          <a:xfrm>
            <a:off x="886638" y="3344594"/>
            <a:ext cx="1488900" cy="388500"/>
          </a:xfrm>
          <a:prstGeom prst="roundRect">
            <a:avLst>
              <a:gd name="adj" fmla="val 47169"/>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Ubuntu"/>
                <a:ea typeface="Ubuntu"/>
                <a:cs typeface="Ubuntu"/>
                <a:sym typeface="Ubuntu"/>
              </a:rPr>
              <a:t>Contact</a:t>
            </a:r>
            <a:endParaRPr sz="1800" b="1">
              <a:solidFill>
                <a:schemeClr val="lt1"/>
              </a:solidFill>
              <a:latin typeface="Ubuntu"/>
              <a:ea typeface="Ubuntu"/>
              <a:cs typeface="Ubuntu"/>
              <a:sym typeface="Ubuntu"/>
            </a:endParaRPr>
          </a:p>
        </p:txBody>
      </p:sp>
      <p:sp>
        <p:nvSpPr>
          <p:cNvPr id="781" name="Google Shape;781;p40"/>
          <p:cNvSpPr txBox="1">
            <a:spLocks noGrp="1"/>
          </p:cNvSpPr>
          <p:nvPr>
            <p:ph type="title"/>
          </p:nvPr>
        </p:nvSpPr>
        <p:spPr>
          <a:xfrm>
            <a:off x="1541075" y="542045"/>
            <a:ext cx="64869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Penyaji </a:t>
            </a:r>
            <a:endParaRPr/>
          </a:p>
        </p:txBody>
      </p:sp>
      <p:sp>
        <p:nvSpPr>
          <p:cNvPr id="783" name="Google Shape;783;p40"/>
          <p:cNvSpPr txBox="1">
            <a:spLocks noGrp="1"/>
          </p:cNvSpPr>
          <p:nvPr>
            <p:ph type="subTitle" idx="2"/>
          </p:nvPr>
        </p:nvSpPr>
        <p:spPr>
          <a:xfrm>
            <a:off x="870202" y="2588760"/>
            <a:ext cx="3031500" cy="3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Calista Ramadhan</a:t>
            </a:r>
          </a:p>
          <a:p>
            <a:pPr marL="0" lvl="0" indent="0" algn="l" rtl="0">
              <a:spcBef>
                <a:spcPts val="0"/>
              </a:spcBef>
              <a:spcAft>
                <a:spcPts val="0"/>
              </a:spcAft>
              <a:buNone/>
            </a:pPr>
            <a:r>
              <a:rPr lang="en-US">
                <a:solidFill>
                  <a:schemeClr val="accent4"/>
                </a:solidFill>
              </a:rPr>
              <a:t>1910131320008</a:t>
            </a:r>
          </a:p>
          <a:p>
            <a:pPr marL="0" lvl="0" indent="0" algn="l" rtl="0">
              <a:spcBef>
                <a:spcPts val="0"/>
              </a:spcBef>
              <a:spcAft>
                <a:spcPts val="0"/>
              </a:spcAft>
              <a:buNone/>
            </a:pPr>
            <a:r>
              <a:rPr lang="en-US"/>
              <a:t>Muhammad Rizaldy Ervan</a:t>
            </a:r>
          </a:p>
          <a:p>
            <a:pPr marL="0" lvl="0" indent="0" algn="l" rtl="0">
              <a:spcBef>
                <a:spcPts val="0"/>
              </a:spcBef>
              <a:spcAft>
                <a:spcPts val="0"/>
              </a:spcAft>
              <a:buNone/>
            </a:pPr>
            <a:r>
              <a:rPr lang="en-US">
                <a:solidFill>
                  <a:schemeClr val="accent4"/>
                </a:solidFill>
              </a:rPr>
              <a:t>1910131310004</a:t>
            </a:r>
            <a:endParaRPr>
              <a:solidFill>
                <a:schemeClr val="accent4"/>
              </a:solidFill>
            </a:endParaRPr>
          </a:p>
        </p:txBody>
      </p:sp>
      <p:sp>
        <p:nvSpPr>
          <p:cNvPr id="784" name="Google Shape;784;p40"/>
          <p:cNvSpPr/>
          <p:nvPr/>
        </p:nvSpPr>
        <p:spPr>
          <a:xfrm>
            <a:off x="5615823" y="5016298"/>
            <a:ext cx="403685" cy="22589"/>
          </a:xfrm>
          <a:custGeom>
            <a:avLst/>
            <a:gdLst/>
            <a:ahLst/>
            <a:cxnLst/>
            <a:rect l="l" t="t" r="r" b="b"/>
            <a:pathLst>
              <a:path w="22714" h="1271" extrusionOk="0">
                <a:moveTo>
                  <a:pt x="0" y="0"/>
                </a:moveTo>
                <a:lnTo>
                  <a:pt x="0" y="1271"/>
                </a:lnTo>
                <a:lnTo>
                  <a:pt x="22714" y="1271"/>
                </a:lnTo>
                <a:lnTo>
                  <a:pt x="227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0"/>
          <p:cNvSpPr/>
          <p:nvPr/>
        </p:nvSpPr>
        <p:spPr>
          <a:xfrm>
            <a:off x="6210853" y="5016298"/>
            <a:ext cx="403702" cy="22589"/>
          </a:xfrm>
          <a:custGeom>
            <a:avLst/>
            <a:gdLst/>
            <a:ahLst/>
            <a:cxnLst/>
            <a:rect l="l" t="t" r="r" b="b"/>
            <a:pathLst>
              <a:path w="22715" h="1271" extrusionOk="0">
                <a:moveTo>
                  <a:pt x="1" y="0"/>
                </a:moveTo>
                <a:lnTo>
                  <a:pt x="1" y="1271"/>
                </a:lnTo>
                <a:lnTo>
                  <a:pt x="22714" y="1271"/>
                </a:lnTo>
                <a:lnTo>
                  <a:pt x="227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0">
            <a:hlinkClick r:id="" action="ppaction://noaction"/>
          </p:cNvPr>
          <p:cNvSpPr/>
          <p:nvPr/>
        </p:nvSpPr>
        <p:spPr>
          <a:xfrm rot="5400000">
            <a:off x="7392625" y="2482400"/>
            <a:ext cx="2442000" cy="5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0">
            <a:hlinkClick r:id="" action="ppaction://noaction"/>
          </p:cNvPr>
          <p:cNvSpPr/>
          <p:nvPr/>
        </p:nvSpPr>
        <p:spPr>
          <a:xfrm rot="5400000">
            <a:off x="7971777" y="1899711"/>
            <a:ext cx="1283700" cy="59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0">
            <a:hlinkClick r:id="" action="ppaction://noaction"/>
          </p:cNvPr>
          <p:cNvSpPr/>
          <p:nvPr/>
        </p:nvSpPr>
        <p:spPr>
          <a:xfrm rot="5400000">
            <a:off x="7956627" y="4353677"/>
            <a:ext cx="13140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0">
            <a:hlinkClick r:id="" action="ppaction://noaction"/>
          </p:cNvPr>
          <p:cNvSpPr txBox="1"/>
          <p:nvPr/>
        </p:nvSpPr>
        <p:spPr>
          <a:xfrm>
            <a:off x="8264833" y="1859014"/>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4"/>
                </a:solidFill>
                <a:latin typeface="Ubuntu"/>
                <a:ea typeface="Ubuntu"/>
                <a:cs typeface="Ubuntu"/>
                <a:sym typeface="Ubuntu"/>
              </a:rPr>
              <a:t>2</a:t>
            </a:r>
            <a:endParaRPr b="1">
              <a:solidFill>
                <a:schemeClr val="accent4"/>
              </a:solidFill>
              <a:latin typeface="Ubuntu"/>
              <a:ea typeface="Ubuntu"/>
              <a:cs typeface="Ubuntu"/>
              <a:sym typeface="Ubuntu"/>
            </a:endParaRPr>
          </a:p>
        </p:txBody>
      </p:sp>
      <p:sp>
        <p:nvSpPr>
          <p:cNvPr id="867" name="Google Shape;867;p40">
            <a:hlinkClick r:id="" action="ppaction://noaction"/>
          </p:cNvPr>
          <p:cNvSpPr txBox="1"/>
          <p:nvPr/>
        </p:nvSpPr>
        <p:spPr>
          <a:xfrm>
            <a:off x="8264833" y="3062914"/>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2"/>
                </a:solidFill>
                <a:latin typeface="Ubuntu"/>
                <a:ea typeface="Ubuntu"/>
                <a:cs typeface="Ubuntu"/>
                <a:sym typeface="Ubuntu"/>
              </a:rPr>
              <a:t>3</a:t>
            </a:r>
            <a:endParaRPr b="1">
              <a:solidFill>
                <a:schemeClr val="accent2"/>
              </a:solidFill>
              <a:latin typeface="Ubuntu"/>
              <a:ea typeface="Ubuntu"/>
              <a:cs typeface="Ubuntu"/>
              <a:sym typeface="Ubuntu"/>
            </a:endParaRPr>
          </a:p>
        </p:txBody>
      </p:sp>
      <p:sp>
        <p:nvSpPr>
          <p:cNvPr id="868" name="Google Shape;868;p40">
            <a:hlinkClick r:id="" action="ppaction://noaction"/>
          </p:cNvPr>
          <p:cNvSpPr txBox="1"/>
          <p:nvPr/>
        </p:nvSpPr>
        <p:spPr>
          <a:xfrm>
            <a:off x="8264833" y="4257591"/>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1"/>
                </a:solidFill>
                <a:latin typeface="Ubuntu"/>
                <a:ea typeface="Ubuntu"/>
                <a:cs typeface="Ubuntu"/>
                <a:sym typeface="Ubuntu"/>
              </a:rPr>
              <a:t>4</a:t>
            </a:r>
            <a:endParaRPr b="1">
              <a:solidFill>
                <a:schemeClr val="accent1"/>
              </a:solidFill>
              <a:latin typeface="Ubuntu"/>
              <a:ea typeface="Ubuntu"/>
              <a:cs typeface="Ubuntu"/>
              <a:sym typeface="Ubuntu"/>
            </a:endParaRPr>
          </a:p>
        </p:txBody>
      </p:sp>
      <p:sp>
        <p:nvSpPr>
          <p:cNvPr id="869" name="Google Shape;869;p40">
            <a:hlinkClick r:id="rId4" action="ppaction://hlinksldjump"/>
          </p:cNvPr>
          <p:cNvSpPr/>
          <p:nvPr/>
        </p:nvSpPr>
        <p:spPr>
          <a:xfrm>
            <a:off x="7246284" y="695850"/>
            <a:ext cx="213106" cy="195722"/>
          </a:xfrm>
          <a:custGeom>
            <a:avLst/>
            <a:gdLst/>
            <a:ahLst/>
            <a:cxnLst/>
            <a:rect l="l" t="t" r="r" b="b"/>
            <a:pathLst>
              <a:path w="34372" h="31568" extrusionOk="0">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0">
            <a:hlinkClick r:id="rId5" action="ppaction://hlinksldjump"/>
          </p:cNvPr>
          <p:cNvSpPr/>
          <p:nvPr/>
        </p:nvSpPr>
        <p:spPr>
          <a:xfrm rot="5400000">
            <a:off x="8026975" y="670125"/>
            <a:ext cx="1173300" cy="5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0">
            <a:hlinkClick r:id="rId5" action="ppaction://hlinksldjump"/>
          </p:cNvPr>
          <p:cNvSpPr txBox="1"/>
          <p:nvPr/>
        </p:nvSpPr>
        <p:spPr>
          <a:xfrm>
            <a:off x="8264833" y="655114"/>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3"/>
                </a:solidFill>
                <a:latin typeface="Ubuntu"/>
                <a:ea typeface="Ubuntu"/>
                <a:cs typeface="Ubuntu"/>
                <a:sym typeface="Ubuntu"/>
              </a:rPr>
              <a:t>1</a:t>
            </a:r>
            <a:endParaRPr b="1">
              <a:solidFill>
                <a:schemeClr val="accent3"/>
              </a:solidFill>
              <a:latin typeface="Ubuntu"/>
              <a:ea typeface="Ubuntu"/>
              <a:cs typeface="Ubuntu"/>
              <a:sym typeface="Ubuntu"/>
            </a:endParaRPr>
          </a:p>
        </p:txBody>
      </p:sp>
      <p:grpSp>
        <p:nvGrpSpPr>
          <p:cNvPr id="872" name="Google Shape;872;p40"/>
          <p:cNvGrpSpPr/>
          <p:nvPr/>
        </p:nvGrpSpPr>
        <p:grpSpPr>
          <a:xfrm>
            <a:off x="6935171" y="696541"/>
            <a:ext cx="195284" cy="195284"/>
            <a:chOff x="5660400" y="238125"/>
            <a:chExt cx="481825" cy="481825"/>
          </a:xfrm>
        </p:grpSpPr>
        <p:sp>
          <p:nvSpPr>
            <p:cNvPr id="873" name="Google Shape;873;p40"/>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74" name="Google Shape;874;p40"/>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875" name="Google Shape;875;p40">
            <a:hlinkClick r:id="rId6" action="ppaction://hlinksldjump"/>
          </p:cNvPr>
          <p:cNvSpPr/>
          <p:nvPr/>
        </p:nvSpPr>
        <p:spPr>
          <a:xfrm>
            <a:off x="6934475"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0">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0">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3617;p84">
            <a:extLst>
              <a:ext uri="{FF2B5EF4-FFF2-40B4-BE49-F238E27FC236}">
                <a16:creationId xmlns:a16="http://schemas.microsoft.com/office/drawing/2014/main" id="{68CAEBF5-3A49-4EDE-AF2A-8376691F8866}"/>
              </a:ext>
            </a:extLst>
          </p:cNvPr>
          <p:cNvGrpSpPr/>
          <p:nvPr/>
        </p:nvGrpSpPr>
        <p:grpSpPr>
          <a:xfrm>
            <a:off x="5266369" y="2095714"/>
            <a:ext cx="2189191" cy="2382112"/>
            <a:chOff x="810658" y="2439219"/>
            <a:chExt cx="2189191" cy="2382112"/>
          </a:xfrm>
        </p:grpSpPr>
        <p:sp>
          <p:nvSpPr>
            <p:cNvPr id="101" name="Google Shape;3618;p84">
              <a:extLst>
                <a:ext uri="{FF2B5EF4-FFF2-40B4-BE49-F238E27FC236}">
                  <a16:creationId xmlns:a16="http://schemas.microsoft.com/office/drawing/2014/main" id="{224350F9-D9EF-4DA1-A6F9-33A719C62D3D}"/>
                </a:ext>
              </a:extLst>
            </p:cNvPr>
            <p:cNvSpPr/>
            <p:nvPr/>
          </p:nvSpPr>
          <p:spPr>
            <a:xfrm>
              <a:off x="2935542" y="327861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619;p84">
              <a:extLst>
                <a:ext uri="{FF2B5EF4-FFF2-40B4-BE49-F238E27FC236}">
                  <a16:creationId xmlns:a16="http://schemas.microsoft.com/office/drawing/2014/main" id="{4DD2B509-244C-4FE4-B892-5F7907A692A5}"/>
                </a:ext>
              </a:extLst>
            </p:cNvPr>
            <p:cNvSpPr/>
            <p:nvPr/>
          </p:nvSpPr>
          <p:spPr>
            <a:xfrm flipH="1">
              <a:off x="989954" y="4195317"/>
              <a:ext cx="35109" cy="31682"/>
            </a:xfrm>
            <a:custGeom>
              <a:avLst/>
              <a:gdLst/>
              <a:ahLst/>
              <a:cxnLst/>
              <a:rect l="l" t="t" r="r" b="b"/>
              <a:pathLst>
                <a:path w="543" h="490" extrusionOk="0">
                  <a:moveTo>
                    <a:pt x="1" y="1"/>
                  </a:moveTo>
                  <a:lnTo>
                    <a:pt x="1" y="384"/>
                  </a:lnTo>
                  <a:cubicBezTo>
                    <a:pt x="1" y="450"/>
                    <a:pt x="40" y="490"/>
                    <a:pt x="107" y="490"/>
                  </a:cubicBezTo>
                  <a:lnTo>
                    <a:pt x="542" y="490"/>
                  </a:lnTo>
                  <a:lnTo>
                    <a:pt x="542" y="265"/>
                  </a:lnTo>
                  <a:lnTo>
                    <a:pt x="225" y="265"/>
                  </a:lnTo>
                  <a:lnTo>
                    <a:pt x="2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620;p84">
              <a:extLst>
                <a:ext uri="{FF2B5EF4-FFF2-40B4-BE49-F238E27FC236}">
                  <a16:creationId xmlns:a16="http://schemas.microsoft.com/office/drawing/2014/main" id="{E934EAF1-F2AB-4078-9967-D96EDED6BBB8}"/>
                </a:ext>
              </a:extLst>
            </p:cNvPr>
            <p:cNvSpPr/>
            <p:nvPr/>
          </p:nvSpPr>
          <p:spPr>
            <a:xfrm flipH="1">
              <a:off x="2588481" y="3156659"/>
              <a:ext cx="258759" cy="266195"/>
            </a:xfrm>
            <a:custGeom>
              <a:avLst/>
              <a:gdLst/>
              <a:ahLst/>
              <a:cxnLst/>
              <a:rect l="l" t="t" r="r" b="b"/>
              <a:pathLst>
                <a:path w="4002" h="4117" extrusionOk="0">
                  <a:moveTo>
                    <a:pt x="1304" y="0"/>
                  </a:moveTo>
                  <a:cubicBezTo>
                    <a:pt x="1259" y="0"/>
                    <a:pt x="1216" y="6"/>
                    <a:pt x="1175" y="19"/>
                  </a:cubicBezTo>
                  <a:cubicBezTo>
                    <a:pt x="806" y="151"/>
                    <a:pt x="1479" y="851"/>
                    <a:pt x="1519" y="891"/>
                  </a:cubicBezTo>
                  <a:cubicBezTo>
                    <a:pt x="1491" y="872"/>
                    <a:pt x="1216" y="625"/>
                    <a:pt x="962" y="625"/>
                  </a:cubicBezTo>
                  <a:cubicBezTo>
                    <a:pt x="850" y="625"/>
                    <a:pt x="741" y="674"/>
                    <a:pt x="660" y="811"/>
                  </a:cubicBezTo>
                  <a:cubicBezTo>
                    <a:pt x="489" y="1115"/>
                    <a:pt x="1017" y="1459"/>
                    <a:pt x="1017" y="1459"/>
                  </a:cubicBezTo>
                  <a:cubicBezTo>
                    <a:pt x="1017" y="1459"/>
                    <a:pt x="528" y="1498"/>
                    <a:pt x="436" y="1736"/>
                  </a:cubicBezTo>
                  <a:cubicBezTo>
                    <a:pt x="343" y="1974"/>
                    <a:pt x="713" y="2291"/>
                    <a:pt x="713" y="2291"/>
                  </a:cubicBezTo>
                  <a:cubicBezTo>
                    <a:pt x="713" y="2291"/>
                    <a:pt x="0" y="2528"/>
                    <a:pt x="198" y="2872"/>
                  </a:cubicBezTo>
                  <a:cubicBezTo>
                    <a:pt x="330" y="3123"/>
                    <a:pt x="687" y="3162"/>
                    <a:pt x="872" y="3162"/>
                  </a:cubicBezTo>
                  <a:cubicBezTo>
                    <a:pt x="964" y="3162"/>
                    <a:pt x="1017" y="3149"/>
                    <a:pt x="1017" y="3149"/>
                  </a:cubicBezTo>
                  <a:cubicBezTo>
                    <a:pt x="1017" y="3149"/>
                    <a:pt x="1043" y="3202"/>
                    <a:pt x="1109" y="3268"/>
                  </a:cubicBezTo>
                  <a:cubicBezTo>
                    <a:pt x="1321" y="3515"/>
                    <a:pt x="1908" y="4116"/>
                    <a:pt x="2565" y="4116"/>
                  </a:cubicBezTo>
                  <a:cubicBezTo>
                    <a:pt x="2647" y="4116"/>
                    <a:pt x="2730" y="4107"/>
                    <a:pt x="2813" y="4087"/>
                  </a:cubicBezTo>
                  <a:cubicBezTo>
                    <a:pt x="3751" y="3862"/>
                    <a:pt x="3962" y="2594"/>
                    <a:pt x="3962" y="2594"/>
                  </a:cubicBezTo>
                  <a:cubicBezTo>
                    <a:pt x="3962" y="2594"/>
                    <a:pt x="4002" y="891"/>
                    <a:pt x="3592" y="534"/>
                  </a:cubicBezTo>
                  <a:cubicBezTo>
                    <a:pt x="3493" y="454"/>
                    <a:pt x="3376" y="423"/>
                    <a:pt x="3257" y="423"/>
                  </a:cubicBezTo>
                  <a:cubicBezTo>
                    <a:pt x="2965" y="423"/>
                    <a:pt x="2658" y="604"/>
                    <a:pt x="2536" y="679"/>
                  </a:cubicBezTo>
                  <a:cubicBezTo>
                    <a:pt x="2496" y="706"/>
                    <a:pt x="2470" y="732"/>
                    <a:pt x="2470" y="732"/>
                  </a:cubicBezTo>
                  <a:cubicBezTo>
                    <a:pt x="2470" y="732"/>
                    <a:pt x="2443" y="693"/>
                    <a:pt x="2390" y="640"/>
                  </a:cubicBezTo>
                  <a:cubicBezTo>
                    <a:pt x="2077" y="315"/>
                    <a:pt x="1631" y="0"/>
                    <a:pt x="1304" y="0"/>
                  </a:cubicBez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621;p84">
              <a:extLst>
                <a:ext uri="{FF2B5EF4-FFF2-40B4-BE49-F238E27FC236}">
                  <a16:creationId xmlns:a16="http://schemas.microsoft.com/office/drawing/2014/main" id="{B060A75A-20CA-4AA8-9844-E2301AE8A40E}"/>
                </a:ext>
              </a:extLst>
            </p:cNvPr>
            <p:cNvSpPr/>
            <p:nvPr/>
          </p:nvSpPr>
          <p:spPr>
            <a:xfrm flipH="1">
              <a:off x="2639690" y="3271103"/>
              <a:ext cx="65821" cy="104357"/>
            </a:xfrm>
            <a:custGeom>
              <a:avLst/>
              <a:gdLst/>
              <a:ahLst/>
              <a:cxnLst/>
              <a:rect l="l" t="t" r="r" b="b"/>
              <a:pathLst>
                <a:path w="1018" h="1614" extrusionOk="0">
                  <a:moveTo>
                    <a:pt x="86" y="0"/>
                  </a:moveTo>
                  <a:cubicBezTo>
                    <a:pt x="54" y="0"/>
                    <a:pt x="23" y="13"/>
                    <a:pt x="14" y="32"/>
                  </a:cubicBezTo>
                  <a:cubicBezTo>
                    <a:pt x="0" y="72"/>
                    <a:pt x="14" y="111"/>
                    <a:pt x="53" y="138"/>
                  </a:cubicBezTo>
                  <a:cubicBezTo>
                    <a:pt x="53" y="138"/>
                    <a:pt x="687" y="468"/>
                    <a:pt x="806" y="943"/>
                  </a:cubicBezTo>
                  <a:cubicBezTo>
                    <a:pt x="859" y="1128"/>
                    <a:pt x="819" y="1313"/>
                    <a:pt x="700" y="1498"/>
                  </a:cubicBezTo>
                  <a:cubicBezTo>
                    <a:pt x="674" y="1524"/>
                    <a:pt x="687" y="1577"/>
                    <a:pt x="714" y="1604"/>
                  </a:cubicBezTo>
                  <a:cubicBezTo>
                    <a:pt x="727" y="1610"/>
                    <a:pt x="740" y="1613"/>
                    <a:pt x="753" y="1613"/>
                  </a:cubicBezTo>
                  <a:cubicBezTo>
                    <a:pt x="766" y="1613"/>
                    <a:pt x="780" y="1610"/>
                    <a:pt x="793" y="1604"/>
                  </a:cubicBezTo>
                  <a:cubicBezTo>
                    <a:pt x="806" y="1604"/>
                    <a:pt x="819" y="1590"/>
                    <a:pt x="819" y="1577"/>
                  </a:cubicBezTo>
                  <a:cubicBezTo>
                    <a:pt x="964" y="1366"/>
                    <a:pt x="1017" y="1128"/>
                    <a:pt x="951" y="904"/>
                  </a:cubicBezTo>
                  <a:cubicBezTo>
                    <a:pt x="819" y="362"/>
                    <a:pt x="146" y="19"/>
                    <a:pt x="119" y="6"/>
                  </a:cubicBezTo>
                  <a:cubicBezTo>
                    <a:pt x="109" y="2"/>
                    <a:pt x="97" y="0"/>
                    <a:pt x="86" y="0"/>
                  </a:cubicBezTo>
                  <a:close/>
                </a:path>
              </a:pathLst>
            </a:custGeom>
            <a:solidFill>
              <a:srgbClr val="E47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622;p84">
              <a:extLst>
                <a:ext uri="{FF2B5EF4-FFF2-40B4-BE49-F238E27FC236}">
                  <a16:creationId xmlns:a16="http://schemas.microsoft.com/office/drawing/2014/main" id="{3C17B89B-47F6-4468-A8A6-BB9F4E70A910}"/>
                </a:ext>
              </a:extLst>
            </p:cNvPr>
            <p:cNvSpPr/>
            <p:nvPr/>
          </p:nvSpPr>
          <p:spPr>
            <a:xfrm flipH="1">
              <a:off x="2692644" y="2803176"/>
              <a:ext cx="102159" cy="394023"/>
            </a:xfrm>
            <a:custGeom>
              <a:avLst/>
              <a:gdLst/>
              <a:ahLst/>
              <a:cxnLst/>
              <a:rect l="l" t="t" r="r" b="b"/>
              <a:pathLst>
                <a:path w="1580" h="6094" extrusionOk="0">
                  <a:moveTo>
                    <a:pt x="80" y="1"/>
                  </a:moveTo>
                  <a:cubicBezTo>
                    <a:pt x="40" y="1"/>
                    <a:pt x="0" y="32"/>
                    <a:pt x="8" y="85"/>
                  </a:cubicBezTo>
                  <a:lnTo>
                    <a:pt x="985" y="5631"/>
                  </a:lnTo>
                  <a:cubicBezTo>
                    <a:pt x="1117" y="5711"/>
                    <a:pt x="1223" y="5777"/>
                    <a:pt x="1329" y="5882"/>
                  </a:cubicBezTo>
                  <a:cubicBezTo>
                    <a:pt x="1434" y="5988"/>
                    <a:pt x="1500" y="6028"/>
                    <a:pt x="1579" y="6094"/>
                  </a:cubicBezTo>
                  <a:lnTo>
                    <a:pt x="153" y="58"/>
                  </a:lnTo>
                  <a:cubicBezTo>
                    <a:pt x="142" y="18"/>
                    <a:pt x="111" y="1"/>
                    <a:pt x="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623;p84">
              <a:extLst>
                <a:ext uri="{FF2B5EF4-FFF2-40B4-BE49-F238E27FC236}">
                  <a16:creationId xmlns:a16="http://schemas.microsoft.com/office/drawing/2014/main" id="{0C1070CB-B94B-433D-AC2D-14B65393F809}"/>
                </a:ext>
              </a:extLst>
            </p:cNvPr>
            <p:cNvSpPr/>
            <p:nvPr/>
          </p:nvSpPr>
          <p:spPr>
            <a:xfrm flipH="1">
              <a:off x="2650811" y="3262051"/>
              <a:ext cx="61554" cy="132807"/>
            </a:xfrm>
            <a:custGeom>
              <a:avLst/>
              <a:gdLst/>
              <a:ahLst/>
              <a:cxnLst/>
              <a:rect l="l" t="t" r="r" b="b"/>
              <a:pathLst>
                <a:path w="952" h="2054" extrusionOk="0">
                  <a:moveTo>
                    <a:pt x="238" y="0"/>
                  </a:moveTo>
                  <a:cubicBezTo>
                    <a:pt x="225" y="53"/>
                    <a:pt x="186" y="93"/>
                    <a:pt x="146" y="119"/>
                  </a:cubicBezTo>
                  <a:cubicBezTo>
                    <a:pt x="133" y="132"/>
                    <a:pt x="120" y="132"/>
                    <a:pt x="93" y="146"/>
                  </a:cubicBezTo>
                  <a:cubicBezTo>
                    <a:pt x="67" y="159"/>
                    <a:pt x="27" y="159"/>
                    <a:pt x="1" y="172"/>
                  </a:cubicBezTo>
                  <a:lnTo>
                    <a:pt x="1" y="198"/>
                  </a:lnTo>
                  <a:cubicBezTo>
                    <a:pt x="27" y="212"/>
                    <a:pt x="40" y="238"/>
                    <a:pt x="54" y="251"/>
                  </a:cubicBezTo>
                  <a:cubicBezTo>
                    <a:pt x="80" y="278"/>
                    <a:pt x="106" y="304"/>
                    <a:pt x="120" y="344"/>
                  </a:cubicBezTo>
                  <a:cubicBezTo>
                    <a:pt x="133" y="383"/>
                    <a:pt x="133" y="449"/>
                    <a:pt x="80" y="529"/>
                  </a:cubicBezTo>
                  <a:cubicBezTo>
                    <a:pt x="80" y="529"/>
                    <a:pt x="67" y="542"/>
                    <a:pt x="67" y="555"/>
                  </a:cubicBezTo>
                  <a:lnTo>
                    <a:pt x="318" y="1968"/>
                  </a:lnTo>
                  <a:cubicBezTo>
                    <a:pt x="318" y="1968"/>
                    <a:pt x="365" y="2054"/>
                    <a:pt x="512" y="2054"/>
                  </a:cubicBezTo>
                  <a:cubicBezTo>
                    <a:pt x="609" y="2054"/>
                    <a:pt x="751" y="2016"/>
                    <a:pt x="952" y="1889"/>
                  </a:cubicBezTo>
                  <a:lnTo>
                    <a:pt x="529" y="93"/>
                  </a:lnTo>
                  <a:cubicBezTo>
                    <a:pt x="516" y="99"/>
                    <a:pt x="503" y="103"/>
                    <a:pt x="489" y="103"/>
                  </a:cubicBezTo>
                  <a:cubicBezTo>
                    <a:pt x="476" y="103"/>
                    <a:pt x="463" y="99"/>
                    <a:pt x="450" y="93"/>
                  </a:cubicBezTo>
                  <a:cubicBezTo>
                    <a:pt x="371" y="93"/>
                    <a:pt x="291" y="53"/>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624;p84">
              <a:extLst>
                <a:ext uri="{FF2B5EF4-FFF2-40B4-BE49-F238E27FC236}">
                  <a16:creationId xmlns:a16="http://schemas.microsoft.com/office/drawing/2014/main" id="{2915D42C-79FB-4DC2-95E9-6A027D33EB5C}"/>
                </a:ext>
              </a:extLst>
            </p:cNvPr>
            <p:cNvSpPr/>
            <p:nvPr/>
          </p:nvSpPr>
          <p:spPr>
            <a:xfrm flipH="1">
              <a:off x="1926711" y="3145926"/>
              <a:ext cx="789921" cy="621682"/>
            </a:xfrm>
            <a:custGeom>
              <a:avLst/>
              <a:gdLst/>
              <a:ahLst/>
              <a:cxnLst/>
              <a:rect l="l" t="t" r="r" b="b"/>
              <a:pathLst>
                <a:path w="12217" h="9615" extrusionOk="0">
                  <a:moveTo>
                    <a:pt x="6287" y="6154"/>
                  </a:moveTo>
                  <a:cubicBezTo>
                    <a:pt x="6291" y="6158"/>
                    <a:pt x="6290" y="6160"/>
                    <a:pt x="6287" y="6160"/>
                  </a:cubicBezTo>
                  <a:cubicBezTo>
                    <a:pt x="6283" y="6160"/>
                    <a:pt x="6276" y="6158"/>
                    <a:pt x="6265" y="6154"/>
                  </a:cubicBezTo>
                  <a:close/>
                  <a:moveTo>
                    <a:pt x="9060" y="0"/>
                  </a:moveTo>
                  <a:lnTo>
                    <a:pt x="9060" y="27"/>
                  </a:lnTo>
                  <a:lnTo>
                    <a:pt x="9047" y="66"/>
                  </a:lnTo>
                  <a:lnTo>
                    <a:pt x="9034" y="159"/>
                  </a:lnTo>
                  <a:cubicBezTo>
                    <a:pt x="9021" y="198"/>
                    <a:pt x="9021" y="225"/>
                    <a:pt x="9008" y="264"/>
                  </a:cubicBezTo>
                  <a:cubicBezTo>
                    <a:pt x="9008" y="291"/>
                    <a:pt x="8994" y="330"/>
                    <a:pt x="8981" y="370"/>
                  </a:cubicBezTo>
                  <a:cubicBezTo>
                    <a:pt x="8955" y="502"/>
                    <a:pt x="8915" y="647"/>
                    <a:pt x="8876" y="779"/>
                  </a:cubicBezTo>
                  <a:cubicBezTo>
                    <a:pt x="8809" y="1070"/>
                    <a:pt x="8717" y="1347"/>
                    <a:pt x="8625" y="1625"/>
                  </a:cubicBezTo>
                  <a:cubicBezTo>
                    <a:pt x="8532" y="1902"/>
                    <a:pt x="8440" y="2179"/>
                    <a:pt x="8321" y="2443"/>
                  </a:cubicBezTo>
                  <a:cubicBezTo>
                    <a:pt x="8268" y="2575"/>
                    <a:pt x="8202" y="2721"/>
                    <a:pt x="8149" y="2853"/>
                  </a:cubicBezTo>
                  <a:cubicBezTo>
                    <a:pt x="8083" y="2985"/>
                    <a:pt x="8030" y="3117"/>
                    <a:pt x="7964" y="3249"/>
                  </a:cubicBezTo>
                  <a:cubicBezTo>
                    <a:pt x="7832" y="3500"/>
                    <a:pt x="7700" y="3751"/>
                    <a:pt x="7555" y="4002"/>
                  </a:cubicBezTo>
                  <a:cubicBezTo>
                    <a:pt x="7515" y="4068"/>
                    <a:pt x="7476" y="4121"/>
                    <a:pt x="7436" y="4187"/>
                  </a:cubicBezTo>
                  <a:cubicBezTo>
                    <a:pt x="7396" y="4239"/>
                    <a:pt x="7370" y="4305"/>
                    <a:pt x="7330" y="4372"/>
                  </a:cubicBezTo>
                  <a:cubicBezTo>
                    <a:pt x="7251" y="4477"/>
                    <a:pt x="7172" y="4609"/>
                    <a:pt x="7093" y="4715"/>
                  </a:cubicBezTo>
                  <a:cubicBezTo>
                    <a:pt x="6921" y="4953"/>
                    <a:pt x="6749" y="5164"/>
                    <a:pt x="6578" y="5388"/>
                  </a:cubicBezTo>
                  <a:cubicBezTo>
                    <a:pt x="6393" y="5600"/>
                    <a:pt x="6208" y="5798"/>
                    <a:pt x="6010" y="5996"/>
                  </a:cubicBezTo>
                  <a:cubicBezTo>
                    <a:pt x="6002" y="6003"/>
                    <a:pt x="5995" y="6010"/>
                    <a:pt x="5988" y="6017"/>
                  </a:cubicBezTo>
                  <a:lnTo>
                    <a:pt x="5988" y="6017"/>
                  </a:lnTo>
                  <a:cubicBezTo>
                    <a:pt x="5978" y="6010"/>
                    <a:pt x="5967" y="6003"/>
                    <a:pt x="5957" y="5996"/>
                  </a:cubicBezTo>
                  <a:cubicBezTo>
                    <a:pt x="5864" y="5943"/>
                    <a:pt x="5759" y="5877"/>
                    <a:pt x="5653" y="5798"/>
                  </a:cubicBezTo>
                  <a:cubicBezTo>
                    <a:pt x="5442" y="5653"/>
                    <a:pt x="5217" y="5468"/>
                    <a:pt x="4993" y="5283"/>
                  </a:cubicBezTo>
                  <a:cubicBezTo>
                    <a:pt x="4781" y="5085"/>
                    <a:pt x="4557" y="4887"/>
                    <a:pt x="4332" y="4675"/>
                  </a:cubicBezTo>
                  <a:cubicBezTo>
                    <a:pt x="4108" y="4464"/>
                    <a:pt x="3883" y="4239"/>
                    <a:pt x="3672" y="4015"/>
                  </a:cubicBezTo>
                  <a:cubicBezTo>
                    <a:pt x="3448" y="3790"/>
                    <a:pt x="3236" y="3566"/>
                    <a:pt x="3012" y="3328"/>
                  </a:cubicBezTo>
                  <a:cubicBezTo>
                    <a:pt x="2906" y="3223"/>
                    <a:pt x="2800" y="3104"/>
                    <a:pt x="2695" y="2985"/>
                  </a:cubicBezTo>
                  <a:lnTo>
                    <a:pt x="2391" y="2641"/>
                  </a:lnTo>
                  <a:lnTo>
                    <a:pt x="1" y="4438"/>
                  </a:lnTo>
                  <a:lnTo>
                    <a:pt x="80" y="4556"/>
                  </a:lnTo>
                  <a:lnTo>
                    <a:pt x="146" y="4675"/>
                  </a:lnTo>
                  <a:lnTo>
                    <a:pt x="304" y="4887"/>
                  </a:lnTo>
                  <a:cubicBezTo>
                    <a:pt x="410" y="5032"/>
                    <a:pt x="503" y="5177"/>
                    <a:pt x="608" y="5322"/>
                  </a:cubicBezTo>
                  <a:cubicBezTo>
                    <a:pt x="820" y="5600"/>
                    <a:pt x="1031" y="5877"/>
                    <a:pt x="1255" y="6154"/>
                  </a:cubicBezTo>
                  <a:cubicBezTo>
                    <a:pt x="1480" y="6432"/>
                    <a:pt x="1718" y="6709"/>
                    <a:pt x="1955" y="6973"/>
                  </a:cubicBezTo>
                  <a:cubicBezTo>
                    <a:pt x="2074" y="7105"/>
                    <a:pt x="2206" y="7237"/>
                    <a:pt x="2325" y="7369"/>
                  </a:cubicBezTo>
                  <a:cubicBezTo>
                    <a:pt x="2457" y="7501"/>
                    <a:pt x="2589" y="7634"/>
                    <a:pt x="2721" y="7766"/>
                  </a:cubicBezTo>
                  <a:cubicBezTo>
                    <a:pt x="2985" y="8030"/>
                    <a:pt x="3276" y="8281"/>
                    <a:pt x="3606" y="8532"/>
                  </a:cubicBezTo>
                  <a:cubicBezTo>
                    <a:pt x="3765" y="8650"/>
                    <a:pt x="3936" y="8783"/>
                    <a:pt x="4121" y="8901"/>
                  </a:cubicBezTo>
                  <a:cubicBezTo>
                    <a:pt x="4306" y="9020"/>
                    <a:pt x="4517" y="9139"/>
                    <a:pt x="4755" y="9258"/>
                  </a:cubicBezTo>
                  <a:cubicBezTo>
                    <a:pt x="4993" y="9364"/>
                    <a:pt x="5257" y="9482"/>
                    <a:pt x="5613" y="9548"/>
                  </a:cubicBezTo>
                  <a:lnTo>
                    <a:pt x="5680" y="9562"/>
                  </a:lnTo>
                  <a:cubicBezTo>
                    <a:pt x="5693" y="9562"/>
                    <a:pt x="5719" y="9575"/>
                    <a:pt x="5746" y="9575"/>
                  </a:cubicBezTo>
                  <a:cubicBezTo>
                    <a:pt x="5798" y="9588"/>
                    <a:pt x="5838" y="9588"/>
                    <a:pt x="5891" y="9601"/>
                  </a:cubicBezTo>
                  <a:lnTo>
                    <a:pt x="6036" y="9601"/>
                  </a:lnTo>
                  <a:lnTo>
                    <a:pt x="6115" y="9615"/>
                  </a:lnTo>
                  <a:lnTo>
                    <a:pt x="6195" y="9615"/>
                  </a:lnTo>
                  <a:cubicBezTo>
                    <a:pt x="6261" y="9615"/>
                    <a:pt x="6313" y="9615"/>
                    <a:pt x="6366" y="9601"/>
                  </a:cubicBezTo>
                  <a:cubicBezTo>
                    <a:pt x="6432" y="9601"/>
                    <a:pt x="6485" y="9601"/>
                    <a:pt x="6551" y="9588"/>
                  </a:cubicBezTo>
                  <a:cubicBezTo>
                    <a:pt x="6578" y="9588"/>
                    <a:pt x="6604" y="9575"/>
                    <a:pt x="6644" y="9575"/>
                  </a:cubicBezTo>
                  <a:cubicBezTo>
                    <a:pt x="6670" y="9575"/>
                    <a:pt x="6696" y="9562"/>
                    <a:pt x="6736" y="9548"/>
                  </a:cubicBezTo>
                  <a:cubicBezTo>
                    <a:pt x="6789" y="9535"/>
                    <a:pt x="6855" y="9522"/>
                    <a:pt x="6921" y="9509"/>
                  </a:cubicBezTo>
                  <a:cubicBezTo>
                    <a:pt x="7172" y="9443"/>
                    <a:pt x="7423" y="9324"/>
                    <a:pt x="7647" y="9165"/>
                  </a:cubicBezTo>
                  <a:cubicBezTo>
                    <a:pt x="7700" y="9139"/>
                    <a:pt x="7753" y="9099"/>
                    <a:pt x="7806" y="9060"/>
                  </a:cubicBezTo>
                  <a:lnTo>
                    <a:pt x="7845" y="9020"/>
                  </a:lnTo>
                  <a:lnTo>
                    <a:pt x="7872" y="8994"/>
                  </a:lnTo>
                  <a:lnTo>
                    <a:pt x="7911" y="8967"/>
                  </a:lnTo>
                  <a:lnTo>
                    <a:pt x="8017" y="8875"/>
                  </a:lnTo>
                  <a:lnTo>
                    <a:pt x="8228" y="8677"/>
                  </a:lnTo>
                  <a:cubicBezTo>
                    <a:pt x="8308" y="8611"/>
                    <a:pt x="8374" y="8545"/>
                    <a:pt x="8440" y="8479"/>
                  </a:cubicBezTo>
                  <a:cubicBezTo>
                    <a:pt x="8730" y="8201"/>
                    <a:pt x="8981" y="7911"/>
                    <a:pt x="9245" y="7620"/>
                  </a:cubicBezTo>
                  <a:cubicBezTo>
                    <a:pt x="9483" y="7317"/>
                    <a:pt x="9721" y="7013"/>
                    <a:pt x="9945" y="6696"/>
                  </a:cubicBezTo>
                  <a:cubicBezTo>
                    <a:pt x="10157" y="6379"/>
                    <a:pt x="10355" y="6049"/>
                    <a:pt x="10553" y="5719"/>
                  </a:cubicBezTo>
                  <a:lnTo>
                    <a:pt x="10685" y="5468"/>
                  </a:lnTo>
                  <a:cubicBezTo>
                    <a:pt x="10724" y="5375"/>
                    <a:pt x="10764" y="5296"/>
                    <a:pt x="10817" y="5217"/>
                  </a:cubicBezTo>
                  <a:cubicBezTo>
                    <a:pt x="10856" y="5124"/>
                    <a:pt x="10896" y="5045"/>
                    <a:pt x="10936" y="4953"/>
                  </a:cubicBezTo>
                  <a:lnTo>
                    <a:pt x="11055" y="4702"/>
                  </a:lnTo>
                  <a:cubicBezTo>
                    <a:pt x="11372" y="4002"/>
                    <a:pt x="11622" y="3302"/>
                    <a:pt x="11821" y="2575"/>
                  </a:cubicBezTo>
                  <a:cubicBezTo>
                    <a:pt x="11913" y="2219"/>
                    <a:pt x="12005" y="1849"/>
                    <a:pt x="12071" y="1479"/>
                  </a:cubicBezTo>
                  <a:cubicBezTo>
                    <a:pt x="12098" y="1294"/>
                    <a:pt x="12138" y="1110"/>
                    <a:pt x="12151" y="911"/>
                  </a:cubicBezTo>
                  <a:cubicBezTo>
                    <a:pt x="12164" y="872"/>
                    <a:pt x="12164" y="819"/>
                    <a:pt x="12177" y="766"/>
                  </a:cubicBezTo>
                  <a:cubicBezTo>
                    <a:pt x="12177" y="727"/>
                    <a:pt x="12190" y="674"/>
                    <a:pt x="12190" y="621"/>
                  </a:cubicBezTo>
                  <a:cubicBezTo>
                    <a:pt x="12190" y="568"/>
                    <a:pt x="12204" y="528"/>
                    <a:pt x="12204" y="476"/>
                  </a:cubicBezTo>
                  <a:lnTo>
                    <a:pt x="12217" y="291"/>
                  </a:lnTo>
                  <a:lnTo>
                    <a:pt x="90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625;p84">
              <a:extLst>
                <a:ext uri="{FF2B5EF4-FFF2-40B4-BE49-F238E27FC236}">
                  <a16:creationId xmlns:a16="http://schemas.microsoft.com/office/drawing/2014/main" id="{8D6C0E75-8674-4136-B141-E6E7E9EC161D}"/>
                </a:ext>
              </a:extLst>
            </p:cNvPr>
            <p:cNvSpPr/>
            <p:nvPr/>
          </p:nvSpPr>
          <p:spPr>
            <a:xfrm flipH="1">
              <a:off x="1906215" y="4226935"/>
              <a:ext cx="371522" cy="594396"/>
            </a:xfrm>
            <a:custGeom>
              <a:avLst/>
              <a:gdLst/>
              <a:ahLst/>
              <a:cxnLst/>
              <a:rect l="l" t="t" r="r" b="b"/>
              <a:pathLst>
                <a:path w="5746" h="9193" extrusionOk="0">
                  <a:moveTo>
                    <a:pt x="1295" y="1"/>
                  </a:moveTo>
                  <a:cubicBezTo>
                    <a:pt x="1295" y="1"/>
                    <a:pt x="1229" y="304"/>
                    <a:pt x="1123" y="819"/>
                  </a:cubicBezTo>
                  <a:cubicBezTo>
                    <a:pt x="1110" y="885"/>
                    <a:pt x="1097" y="951"/>
                    <a:pt x="1084" y="1018"/>
                  </a:cubicBezTo>
                  <a:cubicBezTo>
                    <a:pt x="767" y="2682"/>
                    <a:pt x="159" y="6115"/>
                    <a:pt x="1" y="9192"/>
                  </a:cubicBezTo>
                  <a:lnTo>
                    <a:pt x="4451" y="9192"/>
                  </a:lnTo>
                  <a:lnTo>
                    <a:pt x="5640" y="2153"/>
                  </a:lnTo>
                  <a:lnTo>
                    <a:pt x="5746" y="1572"/>
                  </a:lnTo>
                  <a:lnTo>
                    <a:pt x="2312" y="357"/>
                  </a:lnTo>
                  <a:lnTo>
                    <a:pt x="2114" y="291"/>
                  </a:lnTo>
                  <a:lnTo>
                    <a:pt x="12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626;p84">
              <a:extLst>
                <a:ext uri="{FF2B5EF4-FFF2-40B4-BE49-F238E27FC236}">
                  <a16:creationId xmlns:a16="http://schemas.microsoft.com/office/drawing/2014/main" id="{6DBB0240-2B81-42D2-85DD-C43D2A2ADB8B}"/>
                </a:ext>
              </a:extLst>
            </p:cNvPr>
            <p:cNvSpPr/>
            <p:nvPr/>
          </p:nvSpPr>
          <p:spPr>
            <a:xfrm flipH="1">
              <a:off x="1523637" y="3958800"/>
              <a:ext cx="707094" cy="417817"/>
            </a:xfrm>
            <a:custGeom>
              <a:avLst/>
              <a:gdLst/>
              <a:ahLst/>
              <a:cxnLst/>
              <a:rect l="l" t="t" r="r" b="b"/>
              <a:pathLst>
                <a:path w="10936" h="6462" extrusionOk="0">
                  <a:moveTo>
                    <a:pt x="1611" y="1"/>
                  </a:moveTo>
                  <a:cubicBezTo>
                    <a:pt x="1611" y="1"/>
                    <a:pt x="0" y="4649"/>
                    <a:pt x="753" y="5151"/>
                  </a:cubicBezTo>
                  <a:cubicBezTo>
                    <a:pt x="1881" y="5906"/>
                    <a:pt x="5045" y="6462"/>
                    <a:pt x="7445" y="6462"/>
                  </a:cubicBezTo>
                  <a:cubicBezTo>
                    <a:pt x="8950" y="6462"/>
                    <a:pt x="10154" y="6243"/>
                    <a:pt x="10367" y="5719"/>
                  </a:cubicBezTo>
                  <a:cubicBezTo>
                    <a:pt x="10935" y="4359"/>
                    <a:pt x="10671" y="1903"/>
                    <a:pt x="10671" y="1903"/>
                  </a:cubicBezTo>
                  <a:lnTo>
                    <a:pt x="16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627;p84">
              <a:extLst>
                <a:ext uri="{FF2B5EF4-FFF2-40B4-BE49-F238E27FC236}">
                  <a16:creationId xmlns:a16="http://schemas.microsoft.com/office/drawing/2014/main" id="{A4CC5F03-64E2-4C26-862D-0EC945D21CE6}"/>
                </a:ext>
              </a:extLst>
            </p:cNvPr>
            <p:cNvSpPr/>
            <p:nvPr/>
          </p:nvSpPr>
          <p:spPr>
            <a:xfrm flipH="1">
              <a:off x="1537344" y="4183549"/>
              <a:ext cx="350120" cy="637782"/>
            </a:xfrm>
            <a:custGeom>
              <a:avLst/>
              <a:gdLst/>
              <a:ahLst/>
              <a:cxnLst/>
              <a:rect l="l" t="t" r="r" b="b"/>
              <a:pathLst>
                <a:path w="5415" h="9864" extrusionOk="0">
                  <a:moveTo>
                    <a:pt x="4862" y="1"/>
                  </a:moveTo>
                  <a:cubicBezTo>
                    <a:pt x="4431" y="1"/>
                    <a:pt x="3885" y="109"/>
                    <a:pt x="3315" y="275"/>
                  </a:cubicBezTo>
                  <a:cubicBezTo>
                    <a:pt x="3249" y="289"/>
                    <a:pt x="3196" y="302"/>
                    <a:pt x="3130" y="328"/>
                  </a:cubicBezTo>
                  <a:cubicBezTo>
                    <a:pt x="1611" y="777"/>
                    <a:pt x="0" y="1543"/>
                    <a:pt x="0" y="1543"/>
                  </a:cubicBezTo>
                  <a:lnTo>
                    <a:pt x="0" y="9863"/>
                  </a:lnTo>
                  <a:lnTo>
                    <a:pt x="4464" y="9863"/>
                  </a:lnTo>
                  <a:cubicBezTo>
                    <a:pt x="4755" y="7248"/>
                    <a:pt x="5085" y="3749"/>
                    <a:pt x="5270" y="1728"/>
                  </a:cubicBezTo>
                  <a:cubicBezTo>
                    <a:pt x="5270" y="1662"/>
                    <a:pt x="5283" y="1596"/>
                    <a:pt x="5283" y="1543"/>
                  </a:cubicBezTo>
                  <a:cubicBezTo>
                    <a:pt x="5362" y="645"/>
                    <a:pt x="5415" y="91"/>
                    <a:pt x="5415" y="91"/>
                  </a:cubicBezTo>
                  <a:cubicBezTo>
                    <a:pt x="5268" y="28"/>
                    <a:pt x="5080" y="1"/>
                    <a:pt x="48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628;p84">
              <a:extLst>
                <a:ext uri="{FF2B5EF4-FFF2-40B4-BE49-F238E27FC236}">
                  <a16:creationId xmlns:a16="http://schemas.microsoft.com/office/drawing/2014/main" id="{FB466705-6B28-4C1F-B1FA-D62398596426}"/>
                </a:ext>
              </a:extLst>
            </p:cNvPr>
            <p:cNvSpPr/>
            <p:nvPr/>
          </p:nvSpPr>
          <p:spPr>
            <a:xfrm flipH="1">
              <a:off x="1457039" y="2980273"/>
              <a:ext cx="741234" cy="1222027"/>
            </a:xfrm>
            <a:custGeom>
              <a:avLst/>
              <a:gdLst/>
              <a:ahLst/>
              <a:cxnLst/>
              <a:rect l="l" t="t" r="r" b="b"/>
              <a:pathLst>
                <a:path w="11464" h="18900" extrusionOk="0">
                  <a:moveTo>
                    <a:pt x="4305" y="0"/>
                  </a:moveTo>
                  <a:cubicBezTo>
                    <a:pt x="4081" y="343"/>
                    <a:pt x="3777" y="555"/>
                    <a:pt x="3460" y="713"/>
                  </a:cubicBezTo>
                  <a:cubicBezTo>
                    <a:pt x="3421" y="726"/>
                    <a:pt x="3394" y="753"/>
                    <a:pt x="3355" y="766"/>
                  </a:cubicBezTo>
                  <a:cubicBezTo>
                    <a:pt x="2377" y="1175"/>
                    <a:pt x="1255" y="1096"/>
                    <a:pt x="1017" y="2272"/>
                  </a:cubicBezTo>
                  <a:cubicBezTo>
                    <a:pt x="872" y="2998"/>
                    <a:pt x="1440" y="4517"/>
                    <a:pt x="1374" y="7581"/>
                  </a:cubicBezTo>
                  <a:cubicBezTo>
                    <a:pt x="1374" y="7805"/>
                    <a:pt x="1360" y="8030"/>
                    <a:pt x="1347" y="8281"/>
                  </a:cubicBezTo>
                  <a:cubicBezTo>
                    <a:pt x="1334" y="8505"/>
                    <a:pt x="1321" y="8730"/>
                    <a:pt x="1308" y="8981"/>
                  </a:cubicBezTo>
                  <a:cubicBezTo>
                    <a:pt x="1294" y="9205"/>
                    <a:pt x="1268" y="9430"/>
                    <a:pt x="1241" y="9667"/>
                  </a:cubicBezTo>
                  <a:cubicBezTo>
                    <a:pt x="1228" y="9879"/>
                    <a:pt x="1202" y="10090"/>
                    <a:pt x="1175" y="10314"/>
                  </a:cubicBezTo>
                  <a:cubicBezTo>
                    <a:pt x="1149" y="10539"/>
                    <a:pt x="1123" y="10777"/>
                    <a:pt x="1083" y="11014"/>
                  </a:cubicBezTo>
                  <a:cubicBezTo>
                    <a:pt x="898" y="12282"/>
                    <a:pt x="423" y="15240"/>
                    <a:pt x="0" y="16878"/>
                  </a:cubicBezTo>
                  <a:cubicBezTo>
                    <a:pt x="1264" y="18067"/>
                    <a:pt x="3627" y="18900"/>
                    <a:pt x="6116" y="18900"/>
                  </a:cubicBezTo>
                  <a:cubicBezTo>
                    <a:pt x="7553" y="18900"/>
                    <a:pt x="9033" y="18622"/>
                    <a:pt x="10367" y="17974"/>
                  </a:cubicBezTo>
                  <a:cubicBezTo>
                    <a:pt x="10763" y="16878"/>
                    <a:pt x="11212" y="12982"/>
                    <a:pt x="11331" y="11807"/>
                  </a:cubicBezTo>
                  <a:cubicBezTo>
                    <a:pt x="11345" y="11582"/>
                    <a:pt x="11371" y="11345"/>
                    <a:pt x="11384" y="11120"/>
                  </a:cubicBezTo>
                  <a:cubicBezTo>
                    <a:pt x="11463" y="9997"/>
                    <a:pt x="11437" y="8875"/>
                    <a:pt x="11384" y="7699"/>
                  </a:cubicBezTo>
                  <a:lnTo>
                    <a:pt x="11371" y="7501"/>
                  </a:lnTo>
                  <a:cubicBezTo>
                    <a:pt x="11331" y="6537"/>
                    <a:pt x="11252" y="5520"/>
                    <a:pt x="11186" y="4464"/>
                  </a:cubicBezTo>
                  <a:cubicBezTo>
                    <a:pt x="11054" y="2351"/>
                    <a:pt x="10354" y="1043"/>
                    <a:pt x="9126" y="845"/>
                  </a:cubicBezTo>
                  <a:cubicBezTo>
                    <a:pt x="8558" y="753"/>
                    <a:pt x="8109" y="594"/>
                    <a:pt x="7779" y="449"/>
                  </a:cubicBezTo>
                  <a:cubicBezTo>
                    <a:pt x="7739" y="423"/>
                    <a:pt x="7700" y="409"/>
                    <a:pt x="7660" y="383"/>
                  </a:cubicBezTo>
                  <a:cubicBezTo>
                    <a:pt x="7264" y="185"/>
                    <a:pt x="7039" y="0"/>
                    <a:pt x="70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629;p84">
              <a:extLst>
                <a:ext uri="{FF2B5EF4-FFF2-40B4-BE49-F238E27FC236}">
                  <a16:creationId xmlns:a16="http://schemas.microsoft.com/office/drawing/2014/main" id="{A70D2534-C70F-45EC-9486-CF5F17A55AB9}"/>
                </a:ext>
              </a:extLst>
            </p:cNvPr>
            <p:cNvSpPr/>
            <p:nvPr/>
          </p:nvSpPr>
          <p:spPr>
            <a:xfrm flipH="1">
              <a:off x="1675646" y="2439219"/>
              <a:ext cx="399648" cy="325938"/>
            </a:xfrm>
            <a:custGeom>
              <a:avLst/>
              <a:gdLst/>
              <a:ahLst/>
              <a:cxnLst/>
              <a:rect l="l" t="t" r="r" b="b"/>
              <a:pathLst>
                <a:path w="6181" h="5041" extrusionOk="0">
                  <a:moveTo>
                    <a:pt x="924" y="1"/>
                  </a:moveTo>
                  <a:cubicBezTo>
                    <a:pt x="849" y="1"/>
                    <a:pt x="774" y="15"/>
                    <a:pt x="700" y="48"/>
                  </a:cubicBezTo>
                  <a:cubicBezTo>
                    <a:pt x="105" y="312"/>
                    <a:pt x="858" y="1171"/>
                    <a:pt x="858" y="1171"/>
                  </a:cubicBezTo>
                  <a:cubicBezTo>
                    <a:pt x="858" y="1171"/>
                    <a:pt x="781" y="1157"/>
                    <a:pt x="674" y="1157"/>
                  </a:cubicBezTo>
                  <a:cubicBezTo>
                    <a:pt x="420" y="1157"/>
                    <a:pt x="1" y="1235"/>
                    <a:pt x="66" y="1765"/>
                  </a:cubicBezTo>
                  <a:cubicBezTo>
                    <a:pt x="172" y="2531"/>
                    <a:pt x="1030" y="2861"/>
                    <a:pt x="1030" y="2861"/>
                  </a:cubicBezTo>
                  <a:cubicBezTo>
                    <a:pt x="1030" y="2861"/>
                    <a:pt x="766" y="3284"/>
                    <a:pt x="898" y="3984"/>
                  </a:cubicBezTo>
                  <a:cubicBezTo>
                    <a:pt x="1030" y="4670"/>
                    <a:pt x="1320" y="4710"/>
                    <a:pt x="1320" y="4710"/>
                  </a:cubicBezTo>
                  <a:lnTo>
                    <a:pt x="5018" y="5040"/>
                  </a:lnTo>
                  <a:cubicBezTo>
                    <a:pt x="5018" y="5040"/>
                    <a:pt x="5784" y="5040"/>
                    <a:pt x="5982" y="4076"/>
                  </a:cubicBezTo>
                  <a:cubicBezTo>
                    <a:pt x="6180" y="3125"/>
                    <a:pt x="5520" y="2729"/>
                    <a:pt x="5520" y="2729"/>
                  </a:cubicBezTo>
                  <a:cubicBezTo>
                    <a:pt x="5520" y="2729"/>
                    <a:pt x="5943" y="2003"/>
                    <a:pt x="5388" y="1633"/>
                  </a:cubicBezTo>
                  <a:cubicBezTo>
                    <a:pt x="4873" y="1303"/>
                    <a:pt x="3275" y="1144"/>
                    <a:pt x="3275" y="1144"/>
                  </a:cubicBezTo>
                  <a:cubicBezTo>
                    <a:pt x="3275" y="1144"/>
                    <a:pt x="3011" y="444"/>
                    <a:pt x="2707" y="246"/>
                  </a:cubicBezTo>
                  <a:cubicBezTo>
                    <a:pt x="2574" y="157"/>
                    <a:pt x="2464" y="122"/>
                    <a:pt x="2373" y="122"/>
                  </a:cubicBezTo>
                  <a:cubicBezTo>
                    <a:pt x="2005" y="122"/>
                    <a:pt x="1954" y="708"/>
                    <a:pt x="1954" y="708"/>
                  </a:cubicBezTo>
                  <a:cubicBezTo>
                    <a:pt x="1954" y="708"/>
                    <a:pt x="1449" y="1"/>
                    <a:pt x="924" y="1"/>
                  </a:cubicBezTo>
                  <a:close/>
                </a:path>
              </a:pathLst>
            </a:custGeom>
            <a:solidFill>
              <a:srgbClr val="203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630;p84">
              <a:extLst>
                <a:ext uri="{FF2B5EF4-FFF2-40B4-BE49-F238E27FC236}">
                  <a16:creationId xmlns:a16="http://schemas.microsoft.com/office/drawing/2014/main" id="{08B8466B-8AE1-4234-A03D-6A84E97D6931}"/>
                </a:ext>
              </a:extLst>
            </p:cNvPr>
            <p:cNvSpPr/>
            <p:nvPr/>
          </p:nvSpPr>
          <p:spPr>
            <a:xfrm flipH="1">
              <a:off x="1743989" y="2839385"/>
              <a:ext cx="178519" cy="185761"/>
            </a:xfrm>
            <a:custGeom>
              <a:avLst/>
              <a:gdLst/>
              <a:ahLst/>
              <a:cxnLst/>
              <a:rect l="l" t="t" r="r" b="b"/>
              <a:pathLst>
                <a:path w="2761" h="2873" extrusionOk="0">
                  <a:moveTo>
                    <a:pt x="2761" y="0"/>
                  </a:moveTo>
                  <a:lnTo>
                    <a:pt x="331" y="1519"/>
                  </a:lnTo>
                  <a:lnTo>
                    <a:pt x="1" y="1717"/>
                  </a:lnTo>
                  <a:lnTo>
                    <a:pt x="1" y="2417"/>
                  </a:lnTo>
                  <a:cubicBezTo>
                    <a:pt x="80" y="2483"/>
                    <a:pt x="172" y="2536"/>
                    <a:pt x="252" y="2588"/>
                  </a:cubicBezTo>
                  <a:cubicBezTo>
                    <a:pt x="598" y="2798"/>
                    <a:pt x="953" y="2872"/>
                    <a:pt x="1282" y="2872"/>
                  </a:cubicBezTo>
                  <a:cubicBezTo>
                    <a:pt x="2098" y="2872"/>
                    <a:pt x="2761" y="2417"/>
                    <a:pt x="2761" y="2417"/>
                  </a:cubicBezTo>
                  <a:lnTo>
                    <a:pt x="2761" y="0"/>
                  </a:ln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631;p84">
              <a:extLst>
                <a:ext uri="{FF2B5EF4-FFF2-40B4-BE49-F238E27FC236}">
                  <a16:creationId xmlns:a16="http://schemas.microsoft.com/office/drawing/2014/main" id="{7E124BC3-9DEE-4213-863F-B1F9045DD180}"/>
                </a:ext>
              </a:extLst>
            </p:cNvPr>
            <p:cNvSpPr/>
            <p:nvPr/>
          </p:nvSpPr>
          <p:spPr>
            <a:xfrm flipH="1">
              <a:off x="1678233" y="2949496"/>
              <a:ext cx="169144" cy="182787"/>
            </a:xfrm>
            <a:custGeom>
              <a:avLst/>
              <a:gdLst/>
              <a:ahLst/>
              <a:cxnLst/>
              <a:rect l="l" t="t" r="r" b="b"/>
              <a:pathLst>
                <a:path w="2616" h="2827" extrusionOk="0">
                  <a:moveTo>
                    <a:pt x="1586" y="1"/>
                  </a:moveTo>
                  <a:cubicBezTo>
                    <a:pt x="1005" y="912"/>
                    <a:pt x="1" y="1163"/>
                    <a:pt x="1" y="1163"/>
                  </a:cubicBezTo>
                  <a:lnTo>
                    <a:pt x="1" y="2827"/>
                  </a:lnTo>
                  <a:cubicBezTo>
                    <a:pt x="1137" y="2616"/>
                    <a:pt x="1823" y="1889"/>
                    <a:pt x="2616" y="1070"/>
                  </a:cubicBezTo>
                  <a:cubicBezTo>
                    <a:pt x="2405" y="146"/>
                    <a:pt x="1586" y="1"/>
                    <a:pt x="15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632;p84">
              <a:extLst>
                <a:ext uri="{FF2B5EF4-FFF2-40B4-BE49-F238E27FC236}">
                  <a16:creationId xmlns:a16="http://schemas.microsoft.com/office/drawing/2014/main" id="{77B4A5E7-4B21-40D9-AB5C-69935EB83A66}"/>
                </a:ext>
              </a:extLst>
            </p:cNvPr>
            <p:cNvSpPr/>
            <p:nvPr/>
          </p:nvSpPr>
          <p:spPr>
            <a:xfrm flipH="1">
              <a:off x="1847312" y="2964885"/>
              <a:ext cx="141794" cy="167398"/>
            </a:xfrm>
            <a:custGeom>
              <a:avLst/>
              <a:gdLst/>
              <a:ahLst/>
              <a:cxnLst/>
              <a:rect l="l" t="t" r="r" b="b"/>
              <a:pathLst>
                <a:path w="2193" h="2589" extrusionOk="0">
                  <a:moveTo>
                    <a:pt x="1004" y="0"/>
                  </a:moveTo>
                  <a:cubicBezTo>
                    <a:pt x="1004" y="0"/>
                    <a:pt x="278" y="159"/>
                    <a:pt x="1" y="1083"/>
                  </a:cubicBezTo>
                  <a:cubicBezTo>
                    <a:pt x="727" y="1981"/>
                    <a:pt x="1123" y="2312"/>
                    <a:pt x="2193" y="2589"/>
                  </a:cubicBezTo>
                  <a:lnTo>
                    <a:pt x="2193" y="925"/>
                  </a:lnTo>
                  <a:cubicBezTo>
                    <a:pt x="2193" y="925"/>
                    <a:pt x="1599" y="912"/>
                    <a:pt x="10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633;p84">
              <a:extLst>
                <a:ext uri="{FF2B5EF4-FFF2-40B4-BE49-F238E27FC236}">
                  <a16:creationId xmlns:a16="http://schemas.microsoft.com/office/drawing/2014/main" id="{BD34EA94-75C4-4883-86C6-506E3559DAFF}"/>
                </a:ext>
              </a:extLst>
            </p:cNvPr>
            <p:cNvSpPr/>
            <p:nvPr/>
          </p:nvSpPr>
          <p:spPr>
            <a:xfrm flipH="1">
              <a:off x="1763581" y="3161250"/>
              <a:ext cx="187119" cy="838608"/>
            </a:xfrm>
            <a:custGeom>
              <a:avLst/>
              <a:gdLst/>
              <a:ahLst/>
              <a:cxnLst/>
              <a:rect l="l" t="t" r="r" b="b"/>
              <a:pathLst>
                <a:path w="2894" h="12970" extrusionOk="0">
                  <a:moveTo>
                    <a:pt x="1308" y="1"/>
                  </a:moveTo>
                  <a:lnTo>
                    <a:pt x="1295" y="133"/>
                  </a:lnTo>
                  <a:lnTo>
                    <a:pt x="1256" y="397"/>
                  </a:lnTo>
                  <a:lnTo>
                    <a:pt x="1176" y="991"/>
                  </a:lnTo>
                  <a:lnTo>
                    <a:pt x="1150" y="1255"/>
                  </a:lnTo>
                  <a:lnTo>
                    <a:pt x="1071" y="1850"/>
                  </a:lnTo>
                  <a:lnTo>
                    <a:pt x="1031" y="2114"/>
                  </a:lnTo>
                  <a:lnTo>
                    <a:pt x="952" y="2708"/>
                  </a:lnTo>
                  <a:lnTo>
                    <a:pt x="912" y="2972"/>
                  </a:lnTo>
                  <a:lnTo>
                    <a:pt x="833" y="3580"/>
                  </a:lnTo>
                  <a:lnTo>
                    <a:pt x="807" y="3844"/>
                  </a:lnTo>
                  <a:lnTo>
                    <a:pt x="727" y="4438"/>
                  </a:lnTo>
                  <a:lnTo>
                    <a:pt x="688" y="4702"/>
                  </a:lnTo>
                  <a:lnTo>
                    <a:pt x="608" y="5297"/>
                  </a:lnTo>
                  <a:lnTo>
                    <a:pt x="582" y="5561"/>
                  </a:lnTo>
                  <a:lnTo>
                    <a:pt x="503" y="6155"/>
                  </a:lnTo>
                  <a:lnTo>
                    <a:pt x="463" y="6419"/>
                  </a:lnTo>
                  <a:lnTo>
                    <a:pt x="384" y="7027"/>
                  </a:lnTo>
                  <a:lnTo>
                    <a:pt x="344" y="7291"/>
                  </a:lnTo>
                  <a:lnTo>
                    <a:pt x="265" y="7885"/>
                  </a:lnTo>
                  <a:lnTo>
                    <a:pt x="239" y="8149"/>
                  </a:lnTo>
                  <a:lnTo>
                    <a:pt x="159" y="8744"/>
                  </a:lnTo>
                  <a:lnTo>
                    <a:pt x="120" y="9008"/>
                  </a:lnTo>
                  <a:lnTo>
                    <a:pt x="41" y="9602"/>
                  </a:lnTo>
                  <a:lnTo>
                    <a:pt x="14" y="9866"/>
                  </a:lnTo>
                  <a:lnTo>
                    <a:pt x="1" y="9879"/>
                  </a:lnTo>
                  <a:lnTo>
                    <a:pt x="476" y="11015"/>
                  </a:lnTo>
                  <a:lnTo>
                    <a:pt x="688" y="11530"/>
                  </a:lnTo>
                  <a:lnTo>
                    <a:pt x="1282" y="12970"/>
                  </a:lnTo>
                  <a:lnTo>
                    <a:pt x="1573" y="12402"/>
                  </a:lnTo>
                  <a:lnTo>
                    <a:pt x="1678" y="12217"/>
                  </a:lnTo>
                  <a:lnTo>
                    <a:pt x="1903" y="11768"/>
                  </a:lnTo>
                  <a:lnTo>
                    <a:pt x="2008" y="11570"/>
                  </a:lnTo>
                  <a:lnTo>
                    <a:pt x="2233" y="11121"/>
                  </a:lnTo>
                  <a:lnTo>
                    <a:pt x="2339" y="10923"/>
                  </a:lnTo>
                  <a:lnTo>
                    <a:pt x="2563" y="10487"/>
                  </a:lnTo>
                  <a:lnTo>
                    <a:pt x="2563" y="10474"/>
                  </a:lnTo>
                  <a:lnTo>
                    <a:pt x="2669" y="10289"/>
                  </a:lnTo>
                  <a:lnTo>
                    <a:pt x="2893" y="9866"/>
                  </a:lnTo>
                  <a:lnTo>
                    <a:pt x="2880" y="9813"/>
                  </a:lnTo>
                  <a:lnTo>
                    <a:pt x="2854" y="9483"/>
                  </a:lnTo>
                  <a:lnTo>
                    <a:pt x="2774" y="8730"/>
                  </a:lnTo>
                  <a:lnTo>
                    <a:pt x="2735" y="8400"/>
                  </a:lnTo>
                  <a:lnTo>
                    <a:pt x="2669" y="7647"/>
                  </a:lnTo>
                  <a:lnTo>
                    <a:pt x="2629" y="7317"/>
                  </a:lnTo>
                  <a:lnTo>
                    <a:pt x="2550" y="6565"/>
                  </a:lnTo>
                  <a:lnTo>
                    <a:pt x="2523" y="6234"/>
                  </a:lnTo>
                  <a:lnTo>
                    <a:pt x="2444" y="5482"/>
                  </a:lnTo>
                  <a:lnTo>
                    <a:pt x="2405" y="5138"/>
                  </a:lnTo>
                  <a:lnTo>
                    <a:pt x="2325" y="4385"/>
                  </a:lnTo>
                  <a:lnTo>
                    <a:pt x="2299" y="4055"/>
                  </a:lnTo>
                  <a:lnTo>
                    <a:pt x="2220" y="3303"/>
                  </a:lnTo>
                  <a:lnTo>
                    <a:pt x="2180" y="2972"/>
                  </a:lnTo>
                  <a:lnTo>
                    <a:pt x="2114" y="2220"/>
                  </a:lnTo>
                  <a:lnTo>
                    <a:pt x="2074" y="1889"/>
                  </a:lnTo>
                  <a:lnTo>
                    <a:pt x="1995" y="1137"/>
                  </a:lnTo>
                  <a:lnTo>
                    <a:pt x="1969" y="793"/>
                  </a:lnTo>
                  <a:lnTo>
                    <a:pt x="1890" y="14"/>
                  </a:lnTo>
                  <a:lnTo>
                    <a:pt x="13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634;p84">
              <a:extLst>
                <a:ext uri="{FF2B5EF4-FFF2-40B4-BE49-F238E27FC236}">
                  <a16:creationId xmlns:a16="http://schemas.microsoft.com/office/drawing/2014/main" id="{E389FB6C-FC29-4CD3-872B-E937AD9BD89E}"/>
                </a:ext>
              </a:extLst>
            </p:cNvPr>
            <p:cNvSpPr/>
            <p:nvPr/>
          </p:nvSpPr>
          <p:spPr>
            <a:xfrm flipH="1">
              <a:off x="1797784" y="3054565"/>
              <a:ext cx="97374" cy="135781"/>
            </a:xfrm>
            <a:custGeom>
              <a:avLst/>
              <a:gdLst/>
              <a:ahLst/>
              <a:cxnLst/>
              <a:rect l="l" t="t" r="r" b="b"/>
              <a:pathLst>
                <a:path w="1506" h="2100" extrusionOk="0">
                  <a:moveTo>
                    <a:pt x="740" y="0"/>
                  </a:moveTo>
                  <a:lnTo>
                    <a:pt x="0" y="951"/>
                  </a:lnTo>
                  <a:lnTo>
                    <a:pt x="740" y="2100"/>
                  </a:lnTo>
                  <a:lnTo>
                    <a:pt x="1506" y="951"/>
                  </a:lnTo>
                  <a:lnTo>
                    <a:pt x="7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635;p84">
              <a:extLst>
                <a:ext uri="{FF2B5EF4-FFF2-40B4-BE49-F238E27FC236}">
                  <a16:creationId xmlns:a16="http://schemas.microsoft.com/office/drawing/2014/main" id="{389D731E-F4F7-4D5D-AA8F-191B2C4829AF}"/>
                </a:ext>
              </a:extLst>
            </p:cNvPr>
            <p:cNvSpPr/>
            <p:nvPr/>
          </p:nvSpPr>
          <p:spPr>
            <a:xfrm flipH="1">
              <a:off x="1671379" y="3012861"/>
              <a:ext cx="324516" cy="153820"/>
            </a:xfrm>
            <a:custGeom>
              <a:avLst/>
              <a:gdLst/>
              <a:ahLst/>
              <a:cxnLst/>
              <a:rect l="l" t="t" r="r" b="b"/>
              <a:pathLst>
                <a:path w="5019" h="2379" extrusionOk="0">
                  <a:moveTo>
                    <a:pt x="4917" y="1"/>
                  </a:moveTo>
                  <a:cubicBezTo>
                    <a:pt x="4885" y="1"/>
                    <a:pt x="4853" y="22"/>
                    <a:pt x="4834" y="51"/>
                  </a:cubicBezTo>
                  <a:cubicBezTo>
                    <a:pt x="4834" y="64"/>
                    <a:pt x="4226" y="1543"/>
                    <a:pt x="3526" y="2164"/>
                  </a:cubicBezTo>
                  <a:lnTo>
                    <a:pt x="2364" y="592"/>
                  </a:lnTo>
                  <a:cubicBezTo>
                    <a:pt x="2351" y="566"/>
                    <a:pt x="2324" y="553"/>
                    <a:pt x="2298" y="553"/>
                  </a:cubicBezTo>
                  <a:cubicBezTo>
                    <a:pt x="2272" y="553"/>
                    <a:pt x="2245" y="579"/>
                    <a:pt x="2232" y="592"/>
                  </a:cubicBezTo>
                  <a:lnTo>
                    <a:pt x="1149" y="2124"/>
                  </a:lnTo>
                  <a:cubicBezTo>
                    <a:pt x="977" y="1834"/>
                    <a:pt x="542" y="1041"/>
                    <a:pt x="185" y="302"/>
                  </a:cubicBezTo>
                  <a:cubicBezTo>
                    <a:pt x="165" y="272"/>
                    <a:pt x="130" y="257"/>
                    <a:pt x="98" y="257"/>
                  </a:cubicBezTo>
                  <a:cubicBezTo>
                    <a:pt x="87" y="257"/>
                    <a:pt x="76" y="259"/>
                    <a:pt x="66" y="262"/>
                  </a:cubicBezTo>
                  <a:cubicBezTo>
                    <a:pt x="26" y="288"/>
                    <a:pt x="0" y="341"/>
                    <a:pt x="26" y="381"/>
                  </a:cubicBezTo>
                  <a:cubicBezTo>
                    <a:pt x="489" y="1305"/>
                    <a:pt x="1057" y="2322"/>
                    <a:pt x="1057" y="2335"/>
                  </a:cubicBezTo>
                  <a:cubicBezTo>
                    <a:pt x="1070" y="2362"/>
                    <a:pt x="1096" y="2375"/>
                    <a:pt x="1136" y="2375"/>
                  </a:cubicBezTo>
                  <a:cubicBezTo>
                    <a:pt x="1141" y="2378"/>
                    <a:pt x="1146" y="2379"/>
                    <a:pt x="1151" y="2379"/>
                  </a:cubicBezTo>
                  <a:cubicBezTo>
                    <a:pt x="1172" y="2379"/>
                    <a:pt x="1191" y="2359"/>
                    <a:pt x="1202" y="2349"/>
                  </a:cubicBezTo>
                  <a:lnTo>
                    <a:pt x="2298" y="790"/>
                  </a:lnTo>
                  <a:lnTo>
                    <a:pt x="3434" y="2349"/>
                  </a:lnTo>
                  <a:cubicBezTo>
                    <a:pt x="3447" y="2362"/>
                    <a:pt x="3473" y="2375"/>
                    <a:pt x="3500" y="2375"/>
                  </a:cubicBezTo>
                  <a:lnTo>
                    <a:pt x="3513" y="2375"/>
                  </a:lnTo>
                  <a:cubicBezTo>
                    <a:pt x="3526" y="2375"/>
                    <a:pt x="3553" y="2375"/>
                    <a:pt x="3566" y="2362"/>
                  </a:cubicBezTo>
                  <a:cubicBezTo>
                    <a:pt x="4332" y="1754"/>
                    <a:pt x="4979" y="183"/>
                    <a:pt x="5005" y="117"/>
                  </a:cubicBezTo>
                  <a:cubicBezTo>
                    <a:pt x="5019" y="77"/>
                    <a:pt x="4992" y="24"/>
                    <a:pt x="4952" y="11"/>
                  </a:cubicBezTo>
                  <a:cubicBezTo>
                    <a:pt x="4941" y="4"/>
                    <a:pt x="4929" y="1"/>
                    <a:pt x="4917" y="1"/>
                  </a:cubicBezTo>
                  <a:close/>
                </a:path>
              </a:pathLst>
            </a:custGeom>
            <a:solidFill>
              <a:srgbClr val="D083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636;p84">
              <a:extLst>
                <a:ext uri="{FF2B5EF4-FFF2-40B4-BE49-F238E27FC236}">
                  <a16:creationId xmlns:a16="http://schemas.microsoft.com/office/drawing/2014/main" id="{CE2D89F0-D4E2-4671-BC2C-A7F19046DBCA}"/>
                </a:ext>
              </a:extLst>
            </p:cNvPr>
            <p:cNvSpPr/>
            <p:nvPr/>
          </p:nvSpPr>
          <p:spPr>
            <a:xfrm flipH="1">
              <a:off x="1841299" y="3023788"/>
              <a:ext cx="11186" cy="36790"/>
            </a:xfrm>
            <a:custGeom>
              <a:avLst/>
              <a:gdLst/>
              <a:ahLst/>
              <a:cxnLst/>
              <a:rect l="l" t="t" r="r" b="b"/>
              <a:pathLst>
                <a:path w="173" h="569" extrusionOk="0">
                  <a:moveTo>
                    <a:pt x="80" y="1"/>
                  </a:moveTo>
                  <a:cubicBezTo>
                    <a:pt x="40" y="1"/>
                    <a:pt x="1" y="40"/>
                    <a:pt x="1" y="80"/>
                  </a:cubicBezTo>
                  <a:lnTo>
                    <a:pt x="1" y="476"/>
                  </a:lnTo>
                  <a:cubicBezTo>
                    <a:pt x="1" y="529"/>
                    <a:pt x="40" y="569"/>
                    <a:pt x="80" y="569"/>
                  </a:cubicBezTo>
                  <a:cubicBezTo>
                    <a:pt x="133" y="569"/>
                    <a:pt x="172" y="529"/>
                    <a:pt x="172" y="476"/>
                  </a:cubicBezTo>
                  <a:lnTo>
                    <a:pt x="172" y="80"/>
                  </a:lnTo>
                  <a:cubicBezTo>
                    <a:pt x="172" y="40"/>
                    <a:pt x="133" y="1"/>
                    <a:pt x="80" y="1"/>
                  </a:cubicBezTo>
                  <a:close/>
                </a:path>
              </a:pathLst>
            </a:custGeom>
            <a:solidFill>
              <a:srgbClr val="D083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637;p84">
              <a:extLst>
                <a:ext uri="{FF2B5EF4-FFF2-40B4-BE49-F238E27FC236}">
                  <a16:creationId xmlns:a16="http://schemas.microsoft.com/office/drawing/2014/main" id="{AA527C3B-DB04-4804-84A6-38DA2A0AF451}"/>
                </a:ext>
              </a:extLst>
            </p:cNvPr>
            <p:cNvSpPr/>
            <p:nvPr/>
          </p:nvSpPr>
          <p:spPr>
            <a:xfrm flipH="1">
              <a:off x="1977920" y="2738131"/>
              <a:ext cx="53601" cy="95564"/>
            </a:xfrm>
            <a:custGeom>
              <a:avLst/>
              <a:gdLst/>
              <a:ahLst/>
              <a:cxnLst/>
              <a:rect l="l" t="t" r="r" b="b"/>
              <a:pathLst>
                <a:path w="829" h="1478" extrusionOk="0">
                  <a:moveTo>
                    <a:pt x="468" y="0"/>
                  </a:moveTo>
                  <a:cubicBezTo>
                    <a:pt x="376" y="0"/>
                    <a:pt x="283" y="52"/>
                    <a:pt x="208" y="206"/>
                  </a:cubicBezTo>
                  <a:cubicBezTo>
                    <a:pt x="0" y="633"/>
                    <a:pt x="131" y="1478"/>
                    <a:pt x="622" y="1478"/>
                  </a:cubicBezTo>
                  <a:cubicBezTo>
                    <a:pt x="662" y="1478"/>
                    <a:pt x="704" y="1472"/>
                    <a:pt x="749" y="1460"/>
                  </a:cubicBezTo>
                  <a:lnTo>
                    <a:pt x="828" y="206"/>
                  </a:lnTo>
                  <a:cubicBezTo>
                    <a:pt x="828" y="206"/>
                    <a:pt x="652" y="0"/>
                    <a:pt x="468" y="0"/>
                  </a:cubicBezTo>
                  <a:close/>
                </a:path>
              </a:pathLst>
            </a:custGeom>
            <a:solidFill>
              <a:srgbClr val="E47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638;p84">
              <a:extLst>
                <a:ext uri="{FF2B5EF4-FFF2-40B4-BE49-F238E27FC236}">
                  <a16:creationId xmlns:a16="http://schemas.microsoft.com/office/drawing/2014/main" id="{37672F6C-BD0A-4D8E-86F6-D57977696A2B}"/>
                </a:ext>
              </a:extLst>
            </p:cNvPr>
            <p:cNvSpPr/>
            <p:nvPr/>
          </p:nvSpPr>
          <p:spPr>
            <a:xfrm flipH="1">
              <a:off x="1722588" y="2575453"/>
              <a:ext cx="282747" cy="374108"/>
            </a:xfrm>
            <a:custGeom>
              <a:avLst/>
              <a:gdLst/>
              <a:ahLst/>
              <a:cxnLst/>
              <a:rect l="l" t="t" r="r" b="b"/>
              <a:pathLst>
                <a:path w="4373" h="5786" extrusionOk="0">
                  <a:moveTo>
                    <a:pt x="2116" y="1"/>
                  </a:moveTo>
                  <a:cubicBezTo>
                    <a:pt x="1400" y="1"/>
                    <a:pt x="778" y="199"/>
                    <a:pt x="410" y="595"/>
                  </a:cubicBezTo>
                  <a:cubicBezTo>
                    <a:pt x="397" y="622"/>
                    <a:pt x="384" y="635"/>
                    <a:pt x="371" y="648"/>
                  </a:cubicBezTo>
                  <a:cubicBezTo>
                    <a:pt x="212" y="846"/>
                    <a:pt x="120" y="1084"/>
                    <a:pt x="93" y="1348"/>
                  </a:cubicBezTo>
                  <a:lnTo>
                    <a:pt x="40" y="2854"/>
                  </a:lnTo>
                  <a:lnTo>
                    <a:pt x="27" y="3224"/>
                  </a:lnTo>
                  <a:lnTo>
                    <a:pt x="1" y="4359"/>
                  </a:lnTo>
                  <a:cubicBezTo>
                    <a:pt x="1" y="4359"/>
                    <a:pt x="1" y="5786"/>
                    <a:pt x="1480" y="5786"/>
                  </a:cubicBezTo>
                  <a:cubicBezTo>
                    <a:pt x="2972" y="5786"/>
                    <a:pt x="3976" y="4623"/>
                    <a:pt x="4029" y="4571"/>
                  </a:cubicBezTo>
                  <a:lnTo>
                    <a:pt x="4055" y="4267"/>
                  </a:lnTo>
                  <a:lnTo>
                    <a:pt x="4134" y="2695"/>
                  </a:lnTo>
                  <a:lnTo>
                    <a:pt x="4174" y="1863"/>
                  </a:lnTo>
                  <a:cubicBezTo>
                    <a:pt x="4174" y="1863"/>
                    <a:pt x="4372" y="358"/>
                    <a:pt x="2933" y="80"/>
                  </a:cubicBezTo>
                  <a:cubicBezTo>
                    <a:pt x="2653" y="27"/>
                    <a:pt x="2378" y="1"/>
                    <a:pt x="2116" y="1"/>
                  </a:cubicBez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639;p84">
              <a:extLst>
                <a:ext uri="{FF2B5EF4-FFF2-40B4-BE49-F238E27FC236}">
                  <a16:creationId xmlns:a16="http://schemas.microsoft.com/office/drawing/2014/main" id="{0FC121FF-2D5A-4015-BBD3-E6CD69B5C2FB}"/>
                </a:ext>
              </a:extLst>
            </p:cNvPr>
            <p:cNvSpPr/>
            <p:nvPr/>
          </p:nvSpPr>
          <p:spPr>
            <a:xfrm flipH="1">
              <a:off x="1807224" y="2662482"/>
              <a:ext cx="99896" cy="45260"/>
            </a:xfrm>
            <a:custGeom>
              <a:avLst/>
              <a:gdLst/>
              <a:ahLst/>
              <a:cxnLst/>
              <a:rect l="l" t="t" r="r" b="b"/>
              <a:pathLst>
                <a:path w="1545" h="700" extrusionOk="0">
                  <a:moveTo>
                    <a:pt x="445" y="1"/>
                  </a:moveTo>
                  <a:cubicBezTo>
                    <a:pt x="433" y="1"/>
                    <a:pt x="421" y="1"/>
                    <a:pt x="410" y="2"/>
                  </a:cubicBezTo>
                  <a:cubicBezTo>
                    <a:pt x="119" y="29"/>
                    <a:pt x="1" y="332"/>
                    <a:pt x="199" y="438"/>
                  </a:cubicBezTo>
                  <a:cubicBezTo>
                    <a:pt x="199" y="438"/>
                    <a:pt x="550" y="700"/>
                    <a:pt x="882" y="700"/>
                  </a:cubicBezTo>
                  <a:cubicBezTo>
                    <a:pt x="991" y="700"/>
                    <a:pt x="1098" y="672"/>
                    <a:pt x="1189" y="597"/>
                  </a:cubicBezTo>
                  <a:cubicBezTo>
                    <a:pt x="1545" y="317"/>
                    <a:pt x="764" y="1"/>
                    <a:pt x="445" y="1"/>
                  </a:cubicBezTo>
                  <a:close/>
                </a:path>
              </a:pathLst>
            </a:custGeom>
            <a:solidFill>
              <a:srgbClr val="203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640;p84">
              <a:extLst>
                <a:ext uri="{FF2B5EF4-FFF2-40B4-BE49-F238E27FC236}">
                  <a16:creationId xmlns:a16="http://schemas.microsoft.com/office/drawing/2014/main" id="{BBC16B5C-0555-4464-B7CA-1DD72E66D59F}"/>
                </a:ext>
              </a:extLst>
            </p:cNvPr>
            <p:cNvSpPr/>
            <p:nvPr/>
          </p:nvSpPr>
          <p:spPr>
            <a:xfrm flipH="1">
              <a:off x="1926711" y="2662482"/>
              <a:ext cx="99896" cy="45260"/>
            </a:xfrm>
            <a:custGeom>
              <a:avLst/>
              <a:gdLst/>
              <a:ahLst/>
              <a:cxnLst/>
              <a:rect l="l" t="t" r="r" b="b"/>
              <a:pathLst>
                <a:path w="1545" h="700" extrusionOk="0">
                  <a:moveTo>
                    <a:pt x="1101" y="1"/>
                  </a:moveTo>
                  <a:cubicBezTo>
                    <a:pt x="794" y="1"/>
                    <a:pt x="0" y="317"/>
                    <a:pt x="356" y="597"/>
                  </a:cubicBezTo>
                  <a:cubicBezTo>
                    <a:pt x="451" y="672"/>
                    <a:pt x="560" y="700"/>
                    <a:pt x="671" y="700"/>
                  </a:cubicBezTo>
                  <a:cubicBezTo>
                    <a:pt x="1008" y="700"/>
                    <a:pt x="1360" y="438"/>
                    <a:pt x="1360" y="438"/>
                  </a:cubicBezTo>
                  <a:cubicBezTo>
                    <a:pt x="1545" y="332"/>
                    <a:pt x="1426" y="29"/>
                    <a:pt x="1135" y="2"/>
                  </a:cubicBezTo>
                  <a:cubicBezTo>
                    <a:pt x="1125" y="1"/>
                    <a:pt x="1114" y="1"/>
                    <a:pt x="1101" y="1"/>
                  </a:cubicBezTo>
                  <a:close/>
                </a:path>
              </a:pathLst>
            </a:custGeom>
            <a:solidFill>
              <a:srgbClr val="203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641;p84">
              <a:extLst>
                <a:ext uri="{FF2B5EF4-FFF2-40B4-BE49-F238E27FC236}">
                  <a16:creationId xmlns:a16="http://schemas.microsoft.com/office/drawing/2014/main" id="{A4170724-FF59-41A3-AD27-80ECD6513D2C}"/>
                </a:ext>
              </a:extLst>
            </p:cNvPr>
            <p:cNvSpPr/>
            <p:nvPr/>
          </p:nvSpPr>
          <p:spPr>
            <a:xfrm flipH="1">
              <a:off x="1877184" y="2852704"/>
              <a:ext cx="43579" cy="16811"/>
            </a:xfrm>
            <a:custGeom>
              <a:avLst/>
              <a:gdLst/>
              <a:ahLst/>
              <a:cxnLst/>
              <a:rect l="l" t="t" r="r" b="b"/>
              <a:pathLst>
                <a:path w="674" h="260" extrusionOk="0">
                  <a:moveTo>
                    <a:pt x="596" y="0"/>
                  </a:moveTo>
                  <a:cubicBezTo>
                    <a:pt x="581" y="0"/>
                    <a:pt x="567" y="7"/>
                    <a:pt x="555" y="19"/>
                  </a:cubicBezTo>
                  <a:cubicBezTo>
                    <a:pt x="545" y="28"/>
                    <a:pt x="432" y="126"/>
                    <a:pt x="272" y="126"/>
                  </a:cubicBezTo>
                  <a:cubicBezTo>
                    <a:pt x="217" y="126"/>
                    <a:pt x="157" y="115"/>
                    <a:pt x="93" y="85"/>
                  </a:cubicBezTo>
                  <a:cubicBezTo>
                    <a:pt x="86" y="81"/>
                    <a:pt x="79" y="80"/>
                    <a:pt x="71" y="80"/>
                  </a:cubicBezTo>
                  <a:cubicBezTo>
                    <a:pt x="48" y="80"/>
                    <a:pt x="23" y="94"/>
                    <a:pt x="13" y="124"/>
                  </a:cubicBezTo>
                  <a:cubicBezTo>
                    <a:pt x="0" y="151"/>
                    <a:pt x="13" y="190"/>
                    <a:pt x="40" y="217"/>
                  </a:cubicBezTo>
                  <a:cubicBezTo>
                    <a:pt x="106" y="243"/>
                    <a:pt x="159" y="256"/>
                    <a:pt x="212" y="256"/>
                  </a:cubicBezTo>
                  <a:cubicBezTo>
                    <a:pt x="230" y="258"/>
                    <a:pt x="248" y="259"/>
                    <a:pt x="265" y="259"/>
                  </a:cubicBezTo>
                  <a:cubicBezTo>
                    <a:pt x="477" y="259"/>
                    <a:pt x="635" y="124"/>
                    <a:pt x="647" y="124"/>
                  </a:cubicBezTo>
                  <a:cubicBezTo>
                    <a:pt x="674" y="98"/>
                    <a:pt x="674" y="58"/>
                    <a:pt x="647" y="32"/>
                  </a:cubicBezTo>
                  <a:cubicBezTo>
                    <a:pt x="633" y="10"/>
                    <a:pt x="614" y="0"/>
                    <a:pt x="596" y="0"/>
                  </a:cubicBezTo>
                  <a:close/>
                </a:path>
              </a:pathLst>
            </a:custGeom>
            <a:solidFill>
              <a:srgbClr val="E47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642;p84">
              <a:extLst>
                <a:ext uri="{FF2B5EF4-FFF2-40B4-BE49-F238E27FC236}">
                  <a16:creationId xmlns:a16="http://schemas.microsoft.com/office/drawing/2014/main" id="{E2CCBD98-D030-495B-9E86-22668237AA6B}"/>
                </a:ext>
              </a:extLst>
            </p:cNvPr>
            <p:cNvSpPr/>
            <p:nvPr/>
          </p:nvSpPr>
          <p:spPr>
            <a:xfrm flipH="1">
              <a:off x="1864382" y="2802659"/>
              <a:ext cx="89680" cy="44549"/>
            </a:xfrm>
            <a:custGeom>
              <a:avLst/>
              <a:gdLst/>
              <a:ahLst/>
              <a:cxnLst/>
              <a:rect l="l" t="t" r="r" b="b"/>
              <a:pathLst>
                <a:path w="1387" h="689" extrusionOk="0">
                  <a:moveTo>
                    <a:pt x="1374" y="0"/>
                  </a:moveTo>
                  <a:cubicBezTo>
                    <a:pt x="1374" y="0"/>
                    <a:pt x="630" y="151"/>
                    <a:pt x="146" y="151"/>
                  </a:cubicBezTo>
                  <a:cubicBezTo>
                    <a:pt x="94" y="151"/>
                    <a:pt x="45" y="149"/>
                    <a:pt x="0" y="145"/>
                  </a:cubicBezTo>
                  <a:lnTo>
                    <a:pt x="0" y="145"/>
                  </a:lnTo>
                  <a:cubicBezTo>
                    <a:pt x="0" y="145"/>
                    <a:pt x="136" y="688"/>
                    <a:pt x="648" y="688"/>
                  </a:cubicBezTo>
                  <a:cubicBezTo>
                    <a:pt x="712" y="688"/>
                    <a:pt x="782" y="680"/>
                    <a:pt x="859" y="660"/>
                  </a:cubicBezTo>
                  <a:cubicBezTo>
                    <a:pt x="1387" y="515"/>
                    <a:pt x="1374" y="0"/>
                    <a:pt x="13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643;p84">
              <a:extLst>
                <a:ext uri="{FF2B5EF4-FFF2-40B4-BE49-F238E27FC236}">
                  <a16:creationId xmlns:a16="http://schemas.microsoft.com/office/drawing/2014/main" id="{EA4F354F-4D05-4E72-9745-F56D564031DC}"/>
                </a:ext>
              </a:extLst>
            </p:cNvPr>
            <p:cNvSpPr/>
            <p:nvPr/>
          </p:nvSpPr>
          <p:spPr>
            <a:xfrm flipH="1">
              <a:off x="1721296" y="2570587"/>
              <a:ext cx="258824" cy="196882"/>
            </a:xfrm>
            <a:custGeom>
              <a:avLst/>
              <a:gdLst/>
              <a:ahLst/>
              <a:cxnLst/>
              <a:rect l="l" t="t" r="r" b="b"/>
              <a:pathLst>
                <a:path w="4003" h="3045" extrusionOk="0">
                  <a:moveTo>
                    <a:pt x="1746" y="1"/>
                  </a:moveTo>
                  <a:cubicBezTo>
                    <a:pt x="1030" y="1"/>
                    <a:pt x="408" y="199"/>
                    <a:pt x="40" y="595"/>
                  </a:cubicBezTo>
                  <a:cubicBezTo>
                    <a:pt x="27" y="622"/>
                    <a:pt x="14" y="635"/>
                    <a:pt x="1" y="648"/>
                  </a:cubicBezTo>
                  <a:cubicBezTo>
                    <a:pt x="64" y="627"/>
                    <a:pt x="123" y="617"/>
                    <a:pt x="182" y="617"/>
                  </a:cubicBezTo>
                  <a:cubicBezTo>
                    <a:pt x="344" y="617"/>
                    <a:pt x="505" y="691"/>
                    <a:pt x="767" y="807"/>
                  </a:cubicBezTo>
                  <a:cubicBezTo>
                    <a:pt x="928" y="880"/>
                    <a:pt x="1096" y="910"/>
                    <a:pt x="1266" y="910"/>
                  </a:cubicBezTo>
                  <a:cubicBezTo>
                    <a:pt x="1651" y="910"/>
                    <a:pt x="2047" y="752"/>
                    <a:pt x="2404" y="569"/>
                  </a:cubicBezTo>
                  <a:cubicBezTo>
                    <a:pt x="2533" y="505"/>
                    <a:pt x="2649" y="478"/>
                    <a:pt x="2748" y="478"/>
                  </a:cubicBezTo>
                  <a:cubicBezTo>
                    <a:pt x="3052" y="478"/>
                    <a:pt x="3194" y="733"/>
                    <a:pt x="3064" y="912"/>
                  </a:cubicBezTo>
                  <a:cubicBezTo>
                    <a:pt x="2893" y="1150"/>
                    <a:pt x="2906" y="1348"/>
                    <a:pt x="3104" y="1665"/>
                  </a:cubicBezTo>
                  <a:cubicBezTo>
                    <a:pt x="3302" y="1969"/>
                    <a:pt x="2734" y="2114"/>
                    <a:pt x="3051" y="2365"/>
                  </a:cubicBezTo>
                  <a:cubicBezTo>
                    <a:pt x="3183" y="2471"/>
                    <a:pt x="3170" y="2616"/>
                    <a:pt x="3117" y="2761"/>
                  </a:cubicBezTo>
                  <a:cubicBezTo>
                    <a:pt x="3070" y="2903"/>
                    <a:pt x="3171" y="3045"/>
                    <a:pt x="3306" y="3045"/>
                  </a:cubicBezTo>
                  <a:cubicBezTo>
                    <a:pt x="3322" y="3045"/>
                    <a:pt x="3338" y="3043"/>
                    <a:pt x="3355" y="3039"/>
                  </a:cubicBezTo>
                  <a:cubicBezTo>
                    <a:pt x="3527" y="2999"/>
                    <a:pt x="3764" y="2695"/>
                    <a:pt x="3764" y="2695"/>
                  </a:cubicBezTo>
                  <a:lnTo>
                    <a:pt x="3817" y="1863"/>
                  </a:lnTo>
                  <a:cubicBezTo>
                    <a:pt x="3817" y="1863"/>
                    <a:pt x="4002" y="358"/>
                    <a:pt x="2563" y="80"/>
                  </a:cubicBezTo>
                  <a:cubicBezTo>
                    <a:pt x="2283" y="27"/>
                    <a:pt x="2008" y="1"/>
                    <a:pt x="1746" y="1"/>
                  </a:cubicBezTo>
                  <a:close/>
                </a:path>
              </a:pathLst>
            </a:custGeom>
            <a:solidFill>
              <a:srgbClr val="203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644;p84">
              <a:extLst>
                <a:ext uri="{FF2B5EF4-FFF2-40B4-BE49-F238E27FC236}">
                  <a16:creationId xmlns:a16="http://schemas.microsoft.com/office/drawing/2014/main" id="{32E58ED0-C633-4264-B630-96083E9668E6}"/>
                </a:ext>
              </a:extLst>
            </p:cNvPr>
            <p:cNvSpPr/>
            <p:nvPr/>
          </p:nvSpPr>
          <p:spPr>
            <a:xfrm flipH="1">
              <a:off x="1673836" y="2743110"/>
              <a:ext cx="83861" cy="108237"/>
            </a:xfrm>
            <a:custGeom>
              <a:avLst/>
              <a:gdLst/>
              <a:ahLst/>
              <a:cxnLst/>
              <a:rect l="l" t="t" r="r" b="b"/>
              <a:pathLst>
                <a:path w="1297" h="1674" extrusionOk="0">
                  <a:moveTo>
                    <a:pt x="618" y="0"/>
                  </a:moveTo>
                  <a:cubicBezTo>
                    <a:pt x="299" y="0"/>
                    <a:pt x="1" y="393"/>
                    <a:pt x="1" y="393"/>
                  </a:cubicBezTo>
                  <a:lnTo>
                    <a:pt x="1" y="1581"/>
                  </a:lnTo>
                  <a:cubicBezTo>
                    <a:pt x="99" y="1646"/>
                    <a:pt x="196" y="1674"/>
                    <a:pt x="290" y="1674"/>
                  </a:cubicBezTo>
                  <a:cubicBezTo>
                    <a:pt x="855" y="1674"/>
                    <a:pt x="1297" y="653"/>
                    <a:pt x="991" y="234"/>
                  </a:cubicBezTo>
                  <a:cubicBezTo>
                    <a:pt x="875" y="62"/>
                    <a:pt x="745" y="0"/>
                    <a:pt x="618" y="0"/>
                  </a:cubicBez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645;p84">
              <a:extLst>
                <a:ext uri="{FF2B5EF4-FFF2-40B4-BE49-F238E27FC236}">
                  <a16:creationId xmlns:a16="http://schemas.microsoft.com/office/drawing/2014/main" id="{6717D661-5085-44F9-BD7B-8A1185BA0066}"/>
                </a:ext>
              </a:extLst>
            </p:cNvPr>
            <p:cNvSpPr/>
            <p:nvPr/>
          </p:nvSpPr>
          <p:spPr>
            <a:xfrm flipH="1">
              <a:off x="1708945" y="2768132"/>
              <a:ext cx="47911" cy="62718"/>
            </a:xfrm>
            <a:custGeom>
              <a:avLst/>
              <a:gdLst/>
              <a:ahLst/>
              <a:cxnLst/>
              <a:rect l="l" t="t" r="r" b="b"/>
              <a:pathLst>
                <a:path w="741" h="970" extrusionOk="0">
                  <a:moveTo>
                    <a:pt x="682" y="1"/>
                  </a:moveTo>
                  <a:cubicBezTo>
                    <a:pt x="675" y="1"/>
                    <a:pt x="668" y="2"/>
                    <a:pt x="661" y="6"/>
                  </a:cubicBezTo>
                  <a:cubicBezTo>
                    <a:pt x="635" y="19"/>
                    <a:pt x="80" y="244"/>
                    <a:pt x="14" y="891"/>
                  </a:cubicBezTo>
                  <a:cubicBezTo>
                    <a:pt x="1" y="930"/>
                    <a:pt x="27" y="957"/>
                    <a:pt x="67" y="957"/>
                  </a:cubicBezTo>
                  <a:cubicBezTo>
                    <a:pt x="67" y="970"/>
                    <a:pt x="67" y="970"/>
                    <a:pt x="67" y="970"/>
                  </a:cubicBezTo>
                  <a:cubicBezTo>
                    <a:pt x="93" y="970"/>
                    <a:pt x="120" y="944"/>
                    <a:pt x="120" y="917"/>
                  </a:cubicBezTo>
                  <a:cubicBezTo>
                    <a:pt x="186" y="323"/>
                    <a:pt x="674" y="125"/>
                    <a:pt x="701" y="112"/>
                  </a:cubicBezTo>
                  <a:cubicBezTo>
                    <a:pt x="727" y="98"/>
                    <a:pt x="740" y="72"/>
                    <a:pt x="727" y="32"/>
                  </a:cubicBezTo>
                  <a:cubicBezTo>
                    <a:pt x="718" y="13"/>
                    <a:pt x="701" y="1"/>
                    <a:pt x="682" y="1"/>
                  </a:cubicBezTo>
                  <a:close/>
                </a:path>
              </a:pathLst>
            </a:custGeom>
            <a:solidFill>
              <a:srgbClr val="3636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646;p84">
              <a:extLst>
                <a:ext uri="{FF2B5EF4-FFF2-40B4-BE49-F238E27FC236}">
                  <a16:creationId xmlns:a16="http://schemas.microsoft.com/office/drawing/2014/main" id="{EC7FDD79-B615-43E9-B9F9-F2AE535F151C}"/>
                </a:ext>
              </a:extLst>
            </p:cNvPr>
            <p:cNvSpPr/>
            <p:nvPr/>
          </p:nvSpPr>
          <p:spPr>
            <a:xfrm flipH="1">
              <a:off x="1712372" y="2791150"/>
              <a:ext cx="32523" cy="16682"/>
            </a:xfrm>
            <a:custGeom>
              <a:avLst/>
              <a:gdLst/>
              <a:ahLst/>
              <a:cxnLst/>
              <a:rect l="l" t="t" r="r" b="b"/>
              <a:pathLst>
                <a:path w="503" h="258" extrusionOk="0">
                  <a:moveTo>
                    <a:pt x="115" y="0"/>
                  </a:moveTo>
                  <a:cubicBezTo>
                    <a:pt x="95" y="0"/>
                    <a:pt x="74" y="2"/>
                    <a:pt x="54" y="6"/>
                  </a:cubicBezTo>
                  <a:cubicBezTo>
                    <a:pt x="27" y="20"/>
                    <a:pt x="1" y="46"/>
                    <a:pt x="14" y="86"/>
                  </a:cubicBezTo>
                  <a:cubicBezTo>
                    <a:pt x="27" y="112"/>
                    <a:pt x="54" y="125"/>
                    <a:pt x="93" y="125"/>
                  </a:cubicBezTo>
                  <a:cubicBezTo>
                    <a:pt x="103" y="122"/>
                    <a:pt x="114" y="121"/>
                    <a:pt x="126" y="121"/>
                  </a:cubicBezTo>
                  <a:cubicBezTo>
                    <a:pt x="219" y="121"/>
                    <a:pt x="350" y="209"/>
                    <a:pt x="397" y="244"/>
                  </a:cubicBezTo>
                  <a:cubicBezTo>
                    <a:pt x="410" y="244"/>
                    <a:pt x="423" y="257"/>
                    <a:pt x="437" y="257"/>
                  </a:cubicBezTo>
                  <a:cubicBezTo>
                    <a:pt x="450" y="257"/>
                    <a:pt x="463" y="244"/>
                    <a:pt x="476" y="231"/>
                  </a:cubicBezTo>
                  <a:cubicBezTo>
                    <a:pt x="503" y="205"/>
                    <a:pt x="489" y="165"/>
                    <a:pt x="463" y="152"/>
                  </a:cubicBezTo>
                  <a:cubicBezTo>
                    <a:pt x="451" y="128"/>
                    <a:pt x="283" y="0"/>
                    <a:pt x="115" y="0"/>
                  </a:cubicBezTo>
                  <a:close/>
                </a:path>
              </a:pathLst>
            </a:custGeom>
            <a:solidFill>
              <a:srgbClr val="3636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647;p84">
              <a:extLst>
                <a:ext uri="{FF2B5EF4-FFF2-40B4-BE49-F238E27FC236}">
                  <a16:creationId xmlns:a16="http://schemas.microsoft.com/office/drawing/2014/main" id="{C3A88EFA-9F13-419C-8295-4078B7EA3A94}"/>
                </a:ext>
              </a:extLst>
            </p:cNvPr>
            <p:cNvSpPr/>
            <p:nvPr/>
          </p:nvSpPr>
          <p:spPr>
            <a:xfrm flipH="1">
              <a:off x="1907123" y="2711614"/>
              <a:ext cx="40217" cy="87158"/>
            </a:xfrm>
            <a:custGeom>
              <a:avLst/>
              <a:gdLst/>
              <a:ahLst/>
              <a:cxnLst/>
              <a:rect l="l" t="t" r="r" b="b"/>
              <a:pathLst>
                <a:path w="622" h="1348" extrusionOk="0">
                  <a:moveTo>
                    <a:pt x="541" y="0"/>
                  </a:moveTo>
                  <a:cubicBezTo>
                    <a:pt x="524" y="0"/>
                    <a:pt x="506" y="15"/>
                    <a:pt x="489" y="41"/>
                  </a:cubicBezTo>
                  <a:cubicBezTo>
                    <a:pt x="489" y="41"/>
                    <a:pt x="252" y="556"/>
                    <a:pt x="14" y="1044"/>
                  </a:cubicBezTo>
                  <a:cubicBezTo>
                    <a:pt x="1" y="1057"/>
                    <a:pt x="1" y="1084"/>
                    <a:pt x="14" y="1097"/>
                  </a:cubicBezTo>
                  <a:cubicBezTo>
                    <a:pt x="14" y="1110"/>
                    <a:pt x="133" y="1348"/>
                    <a:pt x="489" y="1348"/>
                  </a:cubicBezTo>
                  <a:cubicBezTo>
                    <a:pt x="516" y="1348"/>
                    <a:pt x="542" y="1322"/>
                    <a:pt x="542" y="1295"/>
                  </a:cubicBezTo>
                  <a:cubicBezTo>
                    <a:pt x="542" y="1256"/>
                    <a:pt x="516" y="1229"/>
                    <a:pt x="489" y="1229"/>
                  </a:cubicBezTo>
                  <a:cubicBezTo>
                    <a:pt x="265" y="1229"/>
                    <a:pt x="159" y="1123"/>
                    <a:pt x="133" y="1071"/>
                  </a:cubicBezTo>
                  <a:cubicBezTo>
                    <a:pt x="371" y="582"/>
                    <a:pt x="595" y="93"/>
                    <a:pt x="608" y="93"/>
                  </a:cubicBezTo>
                  <a:cubicBezTo>
                    <a:pt x="621" y="54"/>
                    <a:pt x="608" y="27"/>
                    <a:pt x="569" y="14"/>
                  </a:cubicBezTo>
                  <a:cubicBezTo>
                    <a:pt x="559" y="5"/>
                    <a:pt x="550" y="0"/>
                    <a:pt x="541" y="0"/>
                  </a:cubicBezTo>
                  <a:close/>
                </a:path>
              </a:pathLst>
            </a:custGeom>
            <a:solidFill>
              <a:srgbClr val="F08F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648;p84">
              <a:extLst>
                <a:ext uri="{FF2B5EF4-FFF2-40B4-BE49-F238E27FC236}">
                  <a16:creationId xmlns:a16="http://schemas.microsoft.com/office/drawing/2014/main" id="{BCE160B2-0295-49C2-ABB8-6469DC06991F}"/>
                </a:ext>
              </a:extLst>
            </p:cNvPr>
            <p:cNvSpPr/>
            <p:nvPr/>
          </p:nvSpPr>
          <p:spPr>
            <a:xfrm flipH="1">
              <a:off x="810658" y="2844299"/>
              <a:ext cx="244276" cy="318050"/>
            </a:xfrm>
            <a:custGeom>
              <a:avLst/>
              <a:gdLst/>
              <a:ahLst/>
              <a:cxnLst/>
              <a:rect l="l" t="t" r="r" b="b"/>
              <a:pathLst>
                <a:path w="3778" h="4919" extrusionOk="0">
                  <a:moveTo>
                    <a:pt x="1675" y="0"/>
                  </a:moveTo>
                  <a:cubicBezTo>
                    <a:pt x="1667" y="0"/>
                    <a:pt x="1660" y="1"/>
                    <a:pt x="1651" y="3"/>
                  </a:cubicBezTo>
                  <a:cubicBezTo>
                    <a:pt x="1374" y="96"/>
                    <a:pt x="1097" y="1707"/>
                    <a:pt x="1031" y="2143"/>
                  </a:cubicBezTo>
                  <a:cubicBezTo>
                    <a:pt x="1018" y="2209"/>
                    <a:pt x="1018" y="2248"/>
                    <a:pt x="1018" y="2248"/>
                  </a:cubicBezTo>
                  <a:lnTo>
                    <a:pt x="952" y="2248"/>
                  </a:lnTo>
                  <a:cubicBezTo>
                    <a:pt x="767" y="2262"/>
                    <a:pt x="225" y="2301"/>
                    <a:pt x="120" y="2684"/>
                  </a:cubicBezTo>
                  <a:cubicBezTo>
                    <a:pt x="1" y="3146"/>
                    <a:pt x="912" y="4348"/>
                    <a:pt x="912" y="4348"/>
                  </a:cubicBezTo>
                  <a:cubicBezTo>
                    <a:pt x="912" y="4348"/>
                    <a:pt x="1473" y="4919"/>
                    <a:pt x="2115" y="4919"/>
                  </a:cubicBezTo>
                  <a:cubicBezTo>
                    <a:pt x="2236" y="4919"/>
                    <a:pt x="2360" y="4898"/>
                    <a:pt x="2483" y="4850"/>
                  </a:cubicBezTo>
                  <a:cubicBezTo>
                    <a:pt x="3117" y="4586"/>
                    <a:pt x="3263" y="3714"/>
                    <a:pt x="3289" y="3384"/>
                  </a:cubicBezTo>
                  <a:cubicBezTo>
                    <a:pt x="3302" y="3305"/>
                    <a:pt x="3302" y="3252"/>
                    <a:pt x="3302" y="3252"/>
                  </a:cubicBezTo>
                  <a:cubicBezTo>
                    <a:pt x="3302" y="3252"/>
                    <a:pt x="3342" y="3226"/>
                    <a:pt x="3408" y="3186"/>
                  </a:cubicBezTo>
                  <a:cubicBezTo>
                    <a:pt x="3540" y="3080"/>
                    <a:pt x="3778" y="2882"/>
                    <a:pt x="3751" y="2631"/>
                  </a:cubicBezTo>
                  <a:cubicBezTo>
                    <a:pt x="3733" y="2472"/>
                    <a:pt x="3586" y="2429"/>
                    <a:pt x="3435" y="2429"/>
                  </a:cubicBezTo>
                  <a:cubicBezTo>
                    <a:pt x="3260" y="2429"/>
                    <a:pt x="3078" y="2486"/>
                    <a:pt x="3078" y="2486"/>
                  </a:cubicBezTo>
                  <a:cubicBezTo>
                    <a:pt x="3078" y="2486"/>
                    <a:pt x="3183" y="2063"/>
                    <a:pt x="2999" y="1945"/>
                  </a:cubicBezTo>
                  <a:cubicBezTo>
                    <a:pt x="2958" y="1919"/>
                    <a:pt x="2908" y="1908"/>
                    <a:pt x="2854" y="1908"/>
                  </a:cubicBezTo>
                  <a:cubicBezTo>
                    <a:pt x="2664" y="1908"/>
                    <a:pt x="2431" y="2037"/>
                    <a:pt x="2431" y="2037"/>
                  </a:cubicBezTo>
                  <a:cubicBezTo>
                    <a:pt x="2431" y="2037"/>
                    <a:pt x="2642" y="1522"/>
                    <a:pt x="2365" y="1403"/>
                  </a:cubicBezTo>
                  <a:cubicBezTo>
                    <a:pt x="2308" y="1376"/>
                    <a:pt x="2256" y="1365"/>
                    <a:pt x="2209" y="1365"/>
                  </a:cubicBezTo>
                  <a:cubicBezTo>
                    <a:pt x="1908" y="1365"/>
                    <a:pt x="1806" y="1844"/>
                    <a:pt x="1784" y="1879"/>
                  </a:cubicBezTo>
                  <a:cubicBezTo>
                    <a:pt x="1784" y="1840"/>
                    <a:pt x="1985" y="0"/>
                    <a:pt x="1675" y="0"/>
                  </a:cubicBez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649;p84">
              <a:extLst>
                <a:ext uri="{FF2B5EF4-FFF2-40B4-BE49-F238E27FC236}">
                  <a16:creationId xmlns:a16="http://schemas.microsoft.com/office/drawing/2014/main" id="{68D537BB-AFA9-40A5-AA04-AB50C79543AA}"/>
                </a:ext>
              </a:extLst>
            </p:cNvPr>
            <p:cNvSpPr/>
            <p:nvPr/>
          </p:nvSpPr>
          <p:spPr>
            <a:xfrm flipH="1">
              <a:off x="951547" y="2982795"/>
              <a:ext cx="68343" cy="67244"/>
            </a:xfrm>
            <a:custGeom>
              <a:avLst/>
              <a:gdLst/>
              <a:ahLst/>
              <a:cxnLst/>
              <a:rect l="l" t="t" r="r" b="b"/>
              <a:pathLst>
                <a:path w="1057" h="1040" extrusionOk="0">
                  <a:moveTo>
                    <a:pt x="489" y="1"/>
                  </a:moveTo>
                  <a:cubicBezTo>
                    <a:pt x="476" y="67"/>
                    <a:pt x="476" y="106"/>
                    <a:pt x="476" y="106"/>
                  </a:cubicBezTo>
                  <a:lnTo>
                    <a:pt x="410" y="106"/>
                  </a:lnTo>
                  <a:cubicBezTo>
                    <a:pt x="594" y="172"/>
                    <a:pt x="925" y="344"/>
                    <a:pt x="925" y="621"/>
                  </a:cubicBezTo>
                  <a:cubicBezTo>
                    <a:pt x="925" y="674"/>
                    <a:pt x="898" y="727"/>
                    <a:pt x="845" y="767"/>
                  </a:cubicBezTo>
                  <a:cubicBezTo>
                    <a:pt x="721" y="881"/>
                    <a:pt x="452" y="906"/>
                    <a:pt x="258" y="906"/>
                  </a:cubicBezTo>
                  <a:cubicBezTo>
                    <a:pt x="183" y="906"/>
                    <a:pt x="120" y="902"/>
                    <a:pt x="79" y="899"/>
                  </a:cubicBezTo>
                  <a:cubicBezTo>
                    <a:pt x="40" y="899"/>
                    <a:pt x="0" y="912"/>
                    <a:pt x="0" y="952"/>
                  </a:cubicBezTo>
                  <a:cubicBezTo>
                    <a:pt x="0" y="991"/>
                    <a:pt x="27" y="1018"/>
                    <a:pt x="66" y="1031"/>
                  </a:cubicBezTo>
                  <a:cubicBezTo>
                    <a:pt x="74" y="1031"/>
                    <a:pt x="159" y="1039"/>
                    <a:pt x="277" y="1039"/>
                  </a:cubicBezTo>
                  <a:cubicBezTo>
                    <a:pt x="366" y="1039"/>
                    <a:pt x="474" y="1035"/>
                    <a:pt x="581" y="1018"/>
                  </a:cubicBezTo>
                  <a:cubicBezTo>
                    <a:pt x="713" y="991"/>
                    <a:pt x="845" y="952"/>
                    <a:pt x="938" y="872"/>
                  </a:cubicBezTo>
                  <a:cubicBezTo>
                    <a:pt x="1004" y="806"/>
                    <a:pt x="1043" y="727"/>
                    <a:pt x="1057" y="621"/>
                  </a:cubicBezTo>
                  <a:cubicBezTo>
                    <a:pt x="1057" y="278"/>
                    <a:pt x="700" y="80"/>
                    <a:pt x="489" y="1"/>
                  </a:cubicBezTo>
                  <a:close/>
                </a:path>
              </a:pathLst>
            </a:custGeom>
            <a:solidFill>
              <a:srgbClr val="E47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650;p84">
              <a:extLst>
                <a:ext uri="{FF2B5EF4-FFF2-40B4-BE49-F238E27FC236}">
                  <a16:creationId xmlns:a16="http://schemas.microsoft.com/office/drawing/2014/main" id="{89D35FD2-A648-416E-919D-BDE97D889C3E}"/>
                </a:ext>
              </a:extLst>
            </p:cNvPr>
            <p:cNvSpPr/>
            <p:nvPr/>
          </p:nvSpPr>
          <p:spPr>
            <a:xfrm flipH="1">
              <a:off x="882363" y="3064781"/>
              <a:ext cx="812163" cy="470577"/>
            </a:xfrm>
            <a:custGeom>
              <a:avLst/>
              <a:gdLst/>
              <a:ahLst/>
              <a:cxnLst/>
              <a:rect l="l" t="t" r="r" b="b"/>
              <a:pathLst>
                <a:path w="12561" h="7278" extrusionOk="0">
                  <a:moveTo>
                    <a:pt x="2220" y="1"/>
                  </a:moveTo>
                  <a:lnTo>
                    <a:pt x="1" y="2365"/>
                  </a:lnTo>
                  <a:cubicBezTo>
                    <a:pt x="67" y="2431"/>
                    <a:pt x="120" y="2470"/>
                    <a:pt x="173" y="2536"/>
                  </a:cubicBezTo>
                  <a:lnTo>
                    <a:pt x="344" y="2695"/>
                  </a:lnTo>
                  <a:lnTo>
                    <a:pt x="674" y="3012"/>
                  </a:lnTo>
                  <a:cubicBezTo>
                    <a:pt x="912" y="3210"/>
                    <a:pt x="1137" y="3421"/>
                    <a:pt x="1361" y="3632"/>
                  </a:cubicBezTo>
                  <a:cubicBezTo>
                    <a:pt x="1599" y="3830"/>
                    <a:pt x="1823" y="4029"/>
                    <a:pt x="2061" y="4240"/>
                  </a:cubicBezTo>
                  <a:cubicBezTo>
                    <a:pt x="2299" y="4438"/>
                    <a:pt x="2537" y="4636"/>
                    <a:pt x="2774" y="4834"/>
                  </a:cubicBezTo>
                  <a:cubicBezTo>
                    <a:pt x="3012" y="5032"/>
                    <a:pt x="3263" y="5230"/>
                    <a:pt x="3514" y="5428"/>
                  </a:cubicBezTo>
                  <a:cubicBezTo>
                    <a:pt x="3765" y="5613"/>
                    <a:pt x="4016" y="5811"/>
                    <a:pt x="4267" y="6010"/>
                  </a:cubicBezTo>
                  <a:cubicBezTo>
                    <a:pt x="4544" y="6194"/>
                    <a:pt x="4808" y="6379"/>
                    <a:pt x="5112" y="6577"/>
                  </a:cubicBezTo>
                  <a:cubicBezTo>
                    <a:pt x="5257" y="6670"/>
                    <a:pt x="5416" y="6762"/>
                    <a:pt x="5601" y="6868"/>
                  </a:cubicBezTo>
                  <a:cubicBezTo>
                    <a:pt x="5614" y="6881"/>
                    <a:pt x="5640" y="6894"/>
                    <a:pt x="5667" y="6908"/>
                  </a:cubicBezTo>
                  <a:cubicBezTo>
                    <a:pt x="5693" y="6921"/>
                    <a:pt x="5719" y="6921"/>
                    <a:pt x="5746" y="6934"/>
                  </a:cubicBezTo>
                  <a:lnTo>
                    <a:pt x="5825" y="6974"/>
                  </a:lnTo>
                  <a:lnTo>
                    <a:pt x="5917" y="7026"/>
                  </a:lnTo>
                  <a:cubicBezTo>
                    <a:pt x="6050" y="7079"/>
                    <a:pt x="6182" y="7119"/>
                    <a:pt x="6327" y="7158"/>
                  </a:cubicBezTo>
                  <a:cubicBezTo>
                    <a:pt x="6604" y="7238"/>
                    <a:pt x="6908" y="7277"/>
                    <a:pt x="7199" y="7277"/>
                  </a:cubicBezTo>
                  <a:cubicBezTo>
                    <a:pt x="7502" y="7277"/>
                    <a:pt x="7780" y="7225"/>
                    <a:pt x="8031" y="7145"/>
                  </a:cubicBezTo>
                  <a:cubicBezTo>
                    <a:pt x="8295" y="7066"/>
                    <a:pt x="8519" y="6974"/>
                    <a:pt x="8717" y="6855"/>
                  </a:cubicBezTo>
                  <a:cubicBezTo>
                    <a:pt x="8929" y="6749"/>
                    <a:pt x="9113" y="6630"/>
                    <a:pt x="9272" y="6498"/>
                  </a:cubicBezTo>
                  <a:cubicBezTo>
                    <a:pt x="9615" y="6247"/>
                    <a:pt x="9879" y="5970"/>
                    <a:pt x="10130" y="5706"/>
                  </a:cubicBezTo>
                  <a:cubicBezTo>
                    <a:pt x="10368" y="5428"/>
                    <a:pt x="10593" y="5151"/>
                    <a:pt x="10777" y="4874"/>
                  </a:cubicBezTo>
                  <a:cubicBezTo>
                    <a:pt x="11174" y="4306"/>
                    <a:pt x="11504" y="3738"/>
                    <a:pt x="11794" y="3157"/>
                  </a:cubicBezTo>
                  <a:cubicBezTo>
                    <a:pt x="12085" y="2576"/>
                    <a:pt x="12336" y="1995"/>
                    <a:pt x="12560" y="1387"/>
                  </a:cubicBezTo>
                  <a:lnTo>
                    <a:pt x="12560" y="1387"/>
                  </a:lnTo>
                  <a:cubicBezTo>
                    <a:pt x="12460" y="1399"/>
                    <a:pt x="12361" y="1405"/>
                    <a:pt x="12263" y="1405"/>
                  </a:cubicBezTo>
                  <a:cubicBezTo>
                    <a:pt x="11591" y="1405"/>
                    <a:pt x="10995" y="1130"/>
                    <a:pt x="10579" y="634"/>
                  </a:cubicBezTo>
                  <a:cubicBezTo>
                    <a:pt x="10289" y="1123"/>
                    <a:pt x="10064" y="1493"/>
                    <a:pt x="9734" y="1955"/>
                  </a:cubicBezTo>
                  <a:cubicBezTo>
                    <a:pt x="9417" y="2417"/>
                    <a:pt x="9074" y="2866"/>
                    <a:pt x="8717" y="3263"/>
                  </a:cubicBezTo>
                  <a:cubicBezTo>
                    <a:pt x="8546" y="3461"/>
                    <a:pt x="8361" y="3632"/>
                    <a:pt x="8189" y="3791"/>
                  </a:cubicBezTo>
                  <a:cubicBezTo>
                    <a:pt x="8004" y="3962"/>
                    <a:pt x="7832" y="4095"/>
                    <a:pt x="7661" y="4187"/>
                  </a:cubicBezTo>
                  <a:cubicBezTo>
                    <a:pt x="7502" y="4279"/>
                    <a:pt x="7357" y="4332"/>
                    <a:pt x="7278" y="4332"/>
                  </a:cubicBezTo>
                  <a:cubicBezTo>
                    <a:pt x="7265" y="4337"/>
                    <a:pt x="7254" y="4338"/>
                    <a:pt x="7246" y="4338"/>
                  </a:cubicBezTo>
                  <a:cubicBezTo>
                    <a:pt x="7229" y="4338"/>
                    <a:pt x="7221" y="4332"/>
                    <a:pt x="7212" y="4332"/>
                  </a:cubicBezTo>
                  <a:cubicBezTo>
                    <a:pt x="7212" y="4319"/>
                    <a:pt x="7212" y="4319"/>
                    <a:pt x="7199" y="4306"/>
                  </a:cubicBezTo>
                  <a:cubicBezTo>
                    <a:pt x="7199" y="4293"/>
                    <a:pt x="7185" y="4293"/>
                    <a:pt x="7185" y="4279"/>
                  </a:cubicBezTo>
                  <a:lnTo>
                    <a:pt x="7172" y="4279"/>
                  </a:lnTo>
                  <a:lnTo>
                    <a:pt x="7146" y="4266"/>
                  </a:lnTo>
                  <a:lnTo>
                    <a:pt x="7093" y="4227"/>
                  </a:lnTo>
                  <a:cubicBezTo>
                    <a:pt x="7027" y="4174"/>
                    <a:pt x="6921" y="4108"/>
                    <a:pt x="6829" y="4042"/>
                  </a:cubicBezTo>
                  <a:cubicBezTo>
                    <a:pt x="6617" y="3883"/>
                    <a:pt x="6406" y="3712"/>
                    <a:pt x="6195" y="3527"/>
                  </a:cubicBezTo>
                  <a:cubicBezTo>
                    <a:pt x="5970" y="3355"/>
                    <a:pt x="5759" y="3170"/>
                    <a:pt x="5534" y="2972"/>
                  </a:cubicBezTo>
                  <a:cubicBezTo>
                    <a:pt x="5323" y="2787"/>
                    <a:pt x="5099" y="2589"/>
                    <a:pt x="4887" y="2391"/>
                  </a:cubicBezTo>
                  <a:cubicBezTo>
                    <a:pt x="4663" y="2193"/>
                    <a:pt x="4452" y="1995"/>
                    <a:pt x="4227" y="1797"/>
                  </a:cubicBezTo>
                  <a:cubicBezTo>
                    <a:pt x="4016" y="1585"/>
                    <a:pt x="3791" y="1387"/>
                    <a:pt x="3580" y="1189"/>
                  </a:cubicBezTo>
                  <a:lnTo>
                    <a:pt x="2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 name="Google Shape;3651;p84">
              <a:extLst>
                <a:ext uri="{FF2B5EF4-FFF2-40B4-BE49-F238E27FC236}">
                  <a16:creationId xmlns:a16="http://schemas.microsoft.com/office/drawing/2014/main" id="{C49379F3-F30F-4692-915D-32739DD4E765}"/>
                </a:ext>
              </a:extLst>
            </p:cNvPr>
            <p:cNvGrpSpPr/>
            <p:nvPr/>
          </p:nvGrpSpPr>
          <p:grpSpPr>
            <a:xfrm rot="1042693">
              <a:off x="1941483" y="2716974"/>
              <a:ext cx="70341" cy="52814"/>
              <a:chOff x="2659716" y="2883799"/>
              <a:chExt cx="199141" cy="136442"/>
            </a:xfrm>
          </p:grpSpPr>
          <p:sp>
            <p:nvSpPr>
              <p:cNvPr id="138" name="Google Shape;3652;p84">
                <a:extLst>
                  <a:ext uri="{FF2B5EF4-FFF2-40B4-BE49-F238E27FC236}">
                    <a16:creationId xmlns:a16="http://schemas.microsoft.com/office/drawing/2014/main" id="{719D8580-7789-44FB-B8D5-2D84B92A0983}"/>
                  </a:ext>
                </a:extLst>
              </p:cNvPr>
              <p:cNvSpPr/>
              <p:nvPr/>
            </p:nvSpPr>
            <p:spPr>
              <a:xfrm>
                <a:off x="2659716" y="2893028"/>
                <a:ext cx="199141" cy="118604"/>
              </a:xfrm>
              <a:custGeom>
                <a:avLst/>
                <a:gdLst/>
                <a:ahLst/>
                <a:cxnLst/>
                <a:rect l="l" t="t" r="r" b="b"/>
                <a:pathLst>
                  <a:path w="13162" h="7839" extrusionOk="0">
                    <a:moveTo>
                      <a:pt x="7081" y="1"/>
                    </a:moveTo>
                    <a:cubicBezTo>
                      <a:pt x="6601" y="1"/>
                      <a:pt x="6101" y="45"/>
                      <a:pt x="5584" y="143"/>
                    </a:cubicBezTo>
                    <a:cubicBezTo>
                      <a:pt x="1153" y="985"/>
                      <a:pt x="1" y="5904"/>
                      <a:pt x="1" y="5904"/>
                    </a:cubicBezTo>
                    <a:cubicBezTo>
                      <a:pt x="1" y="5904"/>
                      <a:pt x="1321" y="7838"/>
                      <a:pt x="4944" y="7838"/>
                    </a:cubicBezTo>
                    <a:cubicBezTo>
                      <a:pt x="5621" y="7838"/>
                      <a:pt x="6379" y="7771"/>
                      <a:pt x="7224" y="7610"/>
                    </a:cubicBezTo>
                    <a:cubicBezTo>
                      <a:pt x="12585" y="6569"/>
                      <a:pt x="13161" y="2470"/>
                      <a:pt x="13161" y="2470"/>
                    </a:cubicBezTo>
                    <a:cubicBezTo>
                      <a:pt x="13161" y="2470"/>
                      <a:pt x="10693" y="1"/>
                      <a:pt x="70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653;p84">
                <a:extLst>
                  <a:ext uri="{FF2B5EF4-FFF2-40B4-BE49-F238E27FC236}">
                    <a16:creationId xmlns:a16="http://schemas.microsoft.com/office/drawing/2014/main" id="{0A54B0D3-8474-48B0-ACDE-D18A59CEED60}"/>
                  </a:ext>
                </a:extLst>
              </p:cNvPr>
              <p:cNvSpPr/>
              <p:nvPr/>
            </p:nvSpPr>
            <p:spPr>
              <a:xfrm>
                <a:off x="2686425" y="2883799"/>
                <a:ext cx="135777" cy="136442"/>
              </a:xfrm>
              <a:custGeom>
                <a:avLst/>
                <a:gdLst/>
                <a:ahLst/>
                <a:cxnLst/>
                <a:rect l="l" t="t" r="r" b="b"/>
                <a:pathLst>
                  <a:path w="8974" h="9018" extrusionOk="0">
                    <a:moveTo>
                      <a:pt x="4476" y="0"/>
                    </a:moveTo>
                    <a:cubicBezTo>
                      <a:pt x="1994" y="0"/>
                      <a:pt x="0" y="2016"/>
                      <a:pt x="0" y="4498"/>
                    </a:cubicBezTo>
                    <a:cubicBezTo>
                      <a:pt x="0" y="7001"/>
                      <a:pt x="1994" y="9018"/>
                      <a:pt x="4476" y="9018"/>
                    </a:cubicBezTo>
                    <a:cubicBezTo>
                      <a:pt x="6957" y="9018"/>
                      <a:pt x="8974" y="7001"/>
                      <a:pt x="8974" y="4498"/>
                    </a:cubicBezTo>
                    <a:cubicBezTo>
                      <a:pt x="8974" y="2016"/>
                      <a:pt x="6957" y="0"/>
                      <a:pt x="44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3654;p84">
              <a:extLst>
                <a:ext uri="{FF2B5EF4-FFF2-40B4-BE49-F238E27FC236}">
                  <a16:creationId xmlns:a16="http://schemas.microsoft.com/office/drawing/2014/main" id="{FE14E074-05E6-4EAD-80CE-48E183C4BDDD}"/>
                </a:ext>
              </a:extLst>
            </p:cNvPr>
            <p:cNvGrpSpPr/>
            <p:nvPr/>
          </p:nvGrpSpPr>
          <p:grpSpPr>
            <a:xfrm rot="1042693">
              <a:off x="1832208" y="2720849"/>
              <a:ext cx="70341" cy="52814"/>
              <a:chOff x="2659716" y="2883799"/>
              <a:chExt cx="199141" cy="136442"/>
            </a:xfrm>
          </p:grpSpPr>
          <p:sp>
            <p:nvSpPr>
              <p:cNvPr id="136" name="Google Shape;3655;p84">
                <a:extLst>
                  <a:ext uri="{FF2B5EF4-FFF2-40B4-BE49-F238E27FC236}">
                    <a16:creationId xmlns:a16="http://schemas.microsoft.com/office/drawing/2014/main" id="{BE5D9697-5E12-4299-BBE7-414970A8AB91}"/>
                  </a:ext>
                </a:extLst>
              </p:cNvPr>
              <p:cNvSpPr/>
              <p:nvPr/>
            </p:nvSpPr>
            <p:spPr>
              <a:xfrm>
                <a:off x="2659716" y="2893028"/>
                <a:ext cx="199141" cy="118604"/>
              </a:xfrm>
              <a:custGeom>
                <a:avLst/>
                <a:gdLst/>
                <a:ahLst/>
                <a:cxnLst/>
                <a:rect l="l" t="t" r="r" b="b"/>
                <a:pathLst>
                  <a:path w="13162" h="7839" extrusionOk="0">
                    <a:moveTo>
                      <a:pt x="7081" y="1"/>
                    </a:moveTo>
                    <a:cubicBezTo>
                      <a:pt x="6601" y="1"/>
                      <a:pt x="6101" y="45"/>
                      <a:pt x="5584" y="143"/>
                    </a:cubicBezTo>
                    <a:cubicBezTo>
                      <a:pt x="1153" y="985"/>
                      <a:pt x="1" y="5904"/>
                      <a:pt x="1" y="5904"/>
                    </a:cubicBezTo>
                    <a:cubicBezTo>
                      <a:pt x="1" y="5904"/>
                      <a:pt x="1321" y="7838"/>
                      <a:pt x="4944" y="7838"/>
                    </a:cubicBezTo>
                    <a:cubicBezTo>
                      <a:pt x="5621" y="7838"/>
                      <a:pt x="6379" y="7771"/>
                      <a:pt x="7224" y="7610"/>
                    </a:cubicBezTo>
                    <a:cubicBezTo>
                      <a:pt x="12585" y="6569"/>
                      <a:pt x="13161" y="2470"/>
                      <a:pt x="13161" y="2470"/>
                    </a:cubicBezTo>
                    <a:cubicBezTo>
                      <a:pt x="13161" y="2470"/>
                      <a:pt x="10693" y="1"/>
                      <a:pt x="70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656;p84">
                <a:extLst>
                  <a:ext uri="{FF2B5EF4-FFF2-40B4-BE49-F238E27FC236}">
                    <a16:creationId xmlns:a16="http://schemas.microsoft.com/office/drawing/2014/main" id="{69F4C039-5DC1-43E7-A179-7A2C97F18E25}"/>
                  </a:ext>
                </a:extLst>
              </p:cNvPr>
              <p:cNvSpPr/>
              <p:nvPr/>
            </p:nvSpPr>
            <p:spPr>
              <a:xfrm>
                <a:off x="2686425" y="2883799"/>
                <a:ext cx="135777" cy="136442"/>
              </a:xfrm>
              <a:custGeom>
                <a:avLst/>
                <a:gdLst/>
                <a:ahLst/>
                <a:cxnLst/>
                <a:rect l="l" t="t" r="r" b="b"/>
                <a:pathLst>
                  <a:path w="8974" h="9018" extrusionOk="0">
                    <a:moveTo>
                      <a:pt x="4476" y="0"/>
                    </a:moveTo>
                    <a:cubicBezTo>
                      <a:pt x="1994" y="0"/>
                      <a:pt x="0" y="2016"/>
                      <a:pt x="0" y="4498"/>
                    </a:cubicBezTo>
                    <a:cubicBezTo>
                      <a:pt x="0" y="7001"/>
                      <a:pt x="1994" y="9018"/>
                      <a:pt x="4476" y="9018"/>
                    </a:cubicBezTo>
                    <a:cubicBezTo>
                      <a:pt x="6957" y="9018"/>
                      <a:pt x="8974" y="7001"/>
                      <a:pt x="8974" y="4498"/>
                    </a:cubicBezTo>
                    <a:cubicBezTo>
                      <a:pt x="8974" y="2016"/>
                      <a:pt x="6957" y="0"/>
                      <a:pt x="44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39"/>
          <p:cNvSpPr txBox="1">
            <a:spLocks noGrp="1"/>
          </p:cNvSpPr>
          <p:nvPr>
            <p:ph type="title"/>
          </p:nvPr>
        </p:nvSpPr>
        <p:spPr>
          <a:xfrm>
            <a:off x="1540300" y="541113"/>
            <a:ext cx="55473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a:t>
            </a:r>
            <a:r>
              <a:rPr lang="en">
                <a:solidFill>
                  <a:schemeClr val="accent2"/>
                </a:solidFill>
              </a:rPr>
              <a:t>d</a:t>
            </a:r>
            <a:r>
              <a:rPr lang="en">
                <a:solidFill>
                  <a:schemeClr val="accent4"/>
                </a:solidFill>
              </a:rPr>
              <a:t>e</a:t>
            </a:r>
            <a:r>
              <a:rPr lang="en"/>
              <a:t>n</a:t>
            </a:r>
            <a:r>
              <a:rPr lang="en">
                <a:solidFill>
                  <a:schemeClr val="accent3"/>
                </a:solidFill>
              </a:rPr>
              <a:t>t</a:t>
            </a:r>
            <a:r>
              <a:rPr lang="en">
                <a:solidFill>
                  <a:schemeClr val="accent4"/>
                </a:solidFill>
              </a:rPr>
              <a:t>i</a:t>
            </a:r>
            <a:r>
              <a:rPr lang="en">
                <a:solidFill>
                  <a:schemeClr val="accent2"/>
                </a:solidFill>
              </a:rPr>
              <a:t>t</a:t>
            </a:r>
            <a:r>
              <a:rPr lang="en"/>
              <a:t>a</a:t>
            </a:r>
            <a:r>
              <a:rPr lang="en">
                <a:solidFill>
                  <a:schemeClr val="accent4"/>
                </a:solidFill>
              </a:rPr>
              <a:t>s</a:t>
            </a:r>
            <a:r>
              <a:rPr lang="en">
                <a:solidFill>
                  <a:schemeClr val="accent3"/>
                </a:solidFill>
              </a:rPr>
              <a:t> A</a:t>
            </a:r>
            <a:r>
              <a:rPr lang="en">
                <a:solidFill>
                  <a:schemeClr val="accent4"/>
                </a:solidFill>
              </a:rPr>
              <a:t>r</a:t>
            </a:r>
            <a:r>
              <a:rPr lang="en">
                <a:solidFill>
                  <a:schemeClr val="accent2"/>
                </a:solidFill>
              </a:rPr>
              <a:t>t</a:t>
            </a:r>
            <a:r>
              <a:rPr lang="en"/>
              <a:t>i</a:t>
            </a:r>
            <a:r>
              <a:rPr lang="en">
                <a:solidFill>
                  <a:schemeClr val="accent2"/>
                </a:solidFill>
              </a:rPr>
              <a:t>k</a:t>
            </a:r>
            <a:r>
              <a:rPr lang="en">
                <a:solidFill>
                  <a:schemeClr val="accent4"/>
                </a:solidFill>
              </a:rPr>
              <a:t>e</a:t>
            </a:r>
            <a:r>
              <a:rPr lang="en"/>
              <a:t>l</a:t>
            </a:r>
            <a:endParaRPr/>
          </a:p>
        </p:txBody>
      </p:sp>
      <p:sp>
        <p:nvSpPr>
          <p:cNvPr id="750" name="Google Shape;750;p39">
            <a:hlinkClick r:id="rId3" action="ppaction://hlinksldjump"/>
          </p:cNvPr>
          <p:cNvSpPr txBox="1">
            <a:spLocks noGrp="1"/>
          </p:cNvSpPr>
          <p:nvPr>
            <p:ph type="subTitle" idx="1"/>
          </p:nvPr>
        </p:nvSpPr>
        <p:spPr>
          <a:xfrm>
            <a:off x="1574275" y="1246575"/>
            <a:ext cx="6246300" cy="30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1. Judul Artikel</a:t>
            </a:r>
            <a:endParaRPr/>
          </a:p>
        </p:txBody>
      </p:sp>
      <p:sp>
        <p:nvSpPr>
          <p:cNvPr id="751" name="Google Shape;751;p39">
            <a:hlinkClick r:id="" action="ppaction://noaction"/>
          </p:cNvPr>
          <p:cNvSpPr txBox="1">
            <a:spLocks noGrp="1"/>
          </p:cNvSpPr>
          <p:nvPr>
            <p:ph type="subTitle" idx="2"/>
          </p:nvPr>
        </p:nvSpPr>
        <p:spPr>
          <a:xfrm>
            <a:off x="1574275" y="2146939"/>
            <a:ext cx="6246300" cy="30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2. Penulis Artikel</a:t>
            </a:r>
            <a:endParaRPr/>
          </a:p>
        </p:txBody>
      </p:sp>
      <p:sp>
        <p:nvSpPr>
          <p:cNvPr id="752" name="Google Shape;752;p39">
            <a:hlinkClick r:id="" action="ppaction://noaction"/>
          </p:cNvPr>
          <p:cNvSpPr txBox="1">
            <a:spLocks noGrp="1"/>
          </p:cNvSpPr>
          <p:nvPr>
            <p:ph type="subTitle" idx="3"/>
          </p:nvPr>
        </p:nvSpPr>
        <p:spPr>
          <a:xfrm>
            <a:off x="1574275" y="3072333"/>
            <a:ext cx="6246300" cy="30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3. Nama Jurnal</a:t>
            </a:r>
            <a:endParaRPr/>
          </a:p>
        </p:txBody>
      </p:sp>
      <p:sp>
        <p:nvSpPr>
          <p:cNvPr id="753" name="Google Shape;753;p39">
            <a:hlinkClick r:id="" action="ppaction://noaction"/>
          </p:cNvPr>
          <p:cNvSpPr txBox="1">
            <a:spLocks noGrp="1"/>
          </p:cNvSpPr>
          <p:nvPr>
            <p:ph type="subTitle" idx="4"/>
          </p:nvPr>
        </p:nvSpPr>
        <p:spPr>
          <a:xfrm>
            <a:off x="1574275" y="3777135"/>
            <a:ext cx="6246300" cy="30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4. Tahun Jurnal</a:t>
            </a:r>
            <a:endParaRPr/>
          </a:p>
        </p:txBody>
      </p:sp>
      <p:sp>
        <p:nvSpPr>
          <p:cNvPr id="754" name="Google Shape;754;p39">
            <a:hlinkClick r:id="rId3" action="ppaction://hlinksldjump"/>
          </p:cNvPr>
          <p:cNvSpPr txBox="1">
            <a:spLocks noGrp="1"/>
          </p:cNvSpPr>
          <p:nvPr>
            <p:ph type="subTitle" idx="5"/>
          </p:nvPr>
        </p:nvSpPr>
        <p:spPr>
          <a:xfrm>
            <a:off x="1637888" y="1678612"/>
            <a:ext cx="6377739" cy="30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Efektivitas Penggunaan Aplikasi Zoom Meeting Dalam Meningkatkan Pembelajaran di Masa Pandemi Covid-19</a:t>
            </a:r>
            <a:endParaRPr/>
          </a:p>
        </p:txBody>
      </p:sp>
      <p:sp>
        <p:nvSpPr>
          <p:cNvPr id="755" name="Google Shape;755;p39">
            <a:hlinkClick r:id="" action="ppaction://noaction"/>
          </p:cNvPr>
          <p:cNvSpPr txBox="1">
            <a:spLocks noGrp="1"/>
          </p:cNvSpPr>
          <p:nvPr>
            <p:ph type="subTitle" idx="6"/>
          </p:nvPr>
        </p:nvSpPr>
        <p:spPr>
          <a:xfrm>
            <a:off x="1574275" y="2582931"/>
            <a:ext cx="6246300" cy="30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Yudi Supiyanto, Ganda Agustina Hartati Simbolon, Tamsik Udin, Ida Bagus Benny Surya Adi Pramana</a:t>
            </a:r>
          </a:p>
        </p:txBody>
      </p:sp>
      <p:sp>
        <p:nvSpPr>
          <p:cNvPr id="756" name="Google Shape;756;p39">
            <a:hlinkClick r:id="" action="ppaction://noaction"/>
          </p:cNvPr>
          <p:cNvSpPr txBox="1">
            <a:spLocks noGrp="1"/>
          </p:cNvSpPr>
          <p:nvPr>
            <p:ph type="subTitle" idx="7"/>
          </p:nvPr>
        </p:nvSpPr>
        <p:spPr>
          <a:xfrm>
            <a:off x="1574275" y="3407867"/>
            <a:ext cx="6246300" cy="30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Budapest International Research and Critics Institute Journal</a:t>
            </a:r>
            <a:endParaRPr/>
          </a:p>
        </p:txBody>
      </p:sp>
      <p:sp>
        <p:nvSpPr>
          <p:cNvPr id="757" name="Google Shape;757;p39">
            <a:hlinkClick r:id="" action="ppaction://noaction"/>
          </p:cNvPr>
          <p:cNvSpPr txBox="1">
            <a:spLocks noGrp="1"/>
          </p:cNvSpPr>
          <p:nvPr>
            <p:ph type="subTitle" idx="8"/>
          </p:nvPr>
        </p:nvSpPr>
        <p:spPr>
          <a:xfrm>
            <a:off x="1574275" y="4064676"/>
            <a:ext cx="6246300" cy="30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Mei 2022 Vol. 15 No. 2 Page 15818-15825</a:t>
            </a:r>
            <a:endParaRPr/>
          </a:p>
        </p:txBody>
      </p:sp>
      <p:sp>
        <p:nvSpPr>
          <p:cNvPr id="758" name="Google Shape;758;p39"/>
          <p:cNvSpPr/>
          <p:nvPr/>
        </p:nvSpPr>
        <p:spPr>
          <a:xfrm>
            <a:off x="1470175" y="1406279"/>
            <a:ext cx="104100" cy="104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9"/>
          <p:cNvSpPr/>
          <p:nvPr/>
        </p:nvSpPr>
        <p:spPr>
          <a:xfrm>
            <a:off x="1432725" y="2294124"/>
            <a:ext cx="104100" cy="104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9"/>
          <p:cNvSpPr/>
          <p:nvPr/>
        </p:nvSpPr>
        <p:spPr>
          <a:xfrm>
            <a:off x="1432725" y="3171183"/>
            <a:ext cx="104100" cy="104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9"/>
          <p:cNvSpPr/>
          <p:nvPr/>
        </p:nvSpPr>
        <p:spPr>
          <a:xfrm>
            <a:off x="1432725" y="3897416"/>
            <a:ext cx="104100" cy="10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9">
            <a:hlinkClick r:id="" action="ppaction://noaction"/>
          </p:cNvPr>
          <p:cNvSpPr/>
          <p:nvPr/>
        </p:nvSpPr>
        <p:spPr>
          <a:xfrm rot="5400000">
            <a:off x="8031775" y="3121525"/>
            <a:ext cx="1163700" cy="5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9">
            <a:hlinkClick r:id="" action="ppaction://noaction"/>
          </p:cNvPr>
          <p:cNvSpPr/>
          <p:nvPr/>
        </p:nvSpPr>
        <p:spPr>
          <a:xfrm rot="5400000">
            <a:off x="7971757" y="1899636"/>
            <a:ext cx="1283645" cy="59495"/>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9">
            <a:hlinkClick r:id="" action="ppaction://noaction"/>
          </p:cNvPr>
          <p:cNvSpPr/>
          <p:nvPr/>
        </p:nvSpPr>
        <p:spPr>
          <a:xfrm rot="5400000">
            <a:off x="7956549" y="4353660"/>
            <a:ext cx="1314060" cy="5949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9">
            <a:hlinkClick r:id="rId3" action="ppaction://hlinksldjump"/>
          </p:cNvPr>
          <p:cNvSpPr/>
          <p:nvPr/>
        </p:nvSpPr>
        <p:spPr>
          <a:xfrm rot="5400000">
            <a:off x="8026975" y="670125"/>
            <a:ext cx="1173300" cy="5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9">
            <a:hlinkClick r:id="rId3" action="ppaction://hlinksldjump"/>
          </p:cNvPr>
          <p:cNvSpPr txBox="1"/>
          <p:nvPr/>
        </p:nvSpPr>
        <p:spPr>
          <a:xfrm>
            <a:off x="8264833" y="655114"/>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3"/>
                </a:solidFill>
                <a:latin typeface="Ubuntu"/>
                <a:ea typeface="Ubuntu"/>
                <a:cs typeface="Ubuntu"/>
                <a:sym typeface="Ubuntu"/>
              </a:rPr>
              <a:t>1</a:t>
            </a:r>
            <a:endParaRPr b="1">
              <a:solidFill>
                <a:schemeClr val="accent3"/>
              </a:solidFill>
              <a:latin typeface="Ubuntu"/>
              <a:ea typeface="Ubuntu"/>
              <a:cs typeface="Ubuntu"/>
              <a:sym typeface="Ubuntu"/>
            </a:endParaRPr>
          </a:p>
        </p:txBody>
      </p:sp>
      <p:sp>
        <p:nvSpPr>
          <p:cNvPr id="767" name="Google Shape;767;p39">
            <a:hlinkClick r:id="" action="ppaction://noaction"/>
          </p:cNvPr>
          <p:cNvSpPr txBox="1"/>
          <p:nvPr/>
        </p:nvSpPr>
        <p:spPr>
          <a:xfrm>
            <a:off x="8264833" y="1859014"/>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4"/>
                </a:solidFill>
                <a:latin typeface="Ubuntu"/>
                <a:ea typeface="Ubuntu"/>
                <a:cs typeface="Ubuntu"/>
                <a:sym typeface="Ubuntu"/>
              </a:rPr>
              <a:t>2</a:t>
            </a:r>
            <a:endParaRPr b="1">
              <a:solidFill>
                <a:schemeClr val="accent4"/>
              </a:solidFill>
              <a:latin typeface="Ubuntu"/>
              <a:ea typeface="Ubuntu"/>
              <a:cs typeface="Ubuntu"/>
              <a:sym typeface="Ubuntu"/>
            </a:endParaRPr>
          </a:p>
        </p:txBody>
      </p:sp>
      <p:sp>
        <p:nvSpPr>
          <p:cNvPr id="768" name="Google Shape;768;p39">
            <a:hlinkClick r:id="" action="ppaction://noaction"/>
          </p:cNvPr>
          <p:cNvSpPr txBox="1"/>
          <p:nvPr/>
        </p:nvSpPr>
        <p:spPr>
          <a:xfrm>
            <a:off x="8264833" y="3062914"/>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2"/>
                </a:solidFill>
                <a:latin typeface="Ubuntu"/>
                <a:ea typeface="Ubuntu"/>
                <a:cs typeface="Ubuntu"/>
                <a:sym typeface="Ubuntu"/>
              </a:rPr>
              <a:t>3</a:t>
            </a:r>
            <a:endParaRPr b="1">
              <a:solidFill>
                <a:schemeClr val="accent2"/>
              </a:solidFill>
              <a:latin typeface="Ubuntu"/>
              <a:ea typeface="Ubuntu"/>
              <a:cs typeface="Ubuntu"/>
              <a:sym typeface="Ubuntu"/>
            </a:endParaRPr>
          </a:p>
        </p:txBody>
      </p:sp>
      <p:sp>
        <p:nvSpPr>
          <p:cNvPr id="769" name="Google Shape;769;p39">
            <a:hlinkClick r:id="" action="ppaction://noaction"/>
          </p:cNvPr>
          <p:cNvSpPr txBox="1"/>
          <p:nvPr/>
        </p:nvSpPr>
        <p:spPr>
          <a:xfrm>
            <a:off x="8264833" y="4266814"/>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1"/>
                </a:solidFill>
                <a:latin typeface="Ubuntu"/>
                <a:ea typeface="Ubuntu"/>
                <a:cs typeface="Ubuntu"/>
                <a:sym typeface="Ubuntu"/>
              </a:rPr>
              <a:t>4</a:t>
            </a:r>
            <a:endParaRPr b="1">
              <a:solidFill>
                <a:schemeClr val="accent1"/>
              </a:solidFill>
              <a:latin typeface="Ubuntu"/>
              <a:ea typeface="Ubuntu"/>
              <a:cs typeface="Ubuntu"/>
              <a:sym typeface="Ubuntu"/>
            </a:endParaRPr>
          </a:p>
        </p:txBody>
      </p:sp>
      <p:sp>
        <p:nvSpPr>
          <p:cNvPr id="770" name="Google Shape;770;p39">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9">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2" name="Google Shape;772;p39"/>
          <p:cNvGrpSpPr/>
          <p:nvPr/>
        </p:nvGrpSpPr>
        <p:grpSpPr>
          <a:xfrm>
            <a:off x="7279346" y="696541"/>
            <a:ext cx="195284" cy="195284"/>
            <a:chOff x="5660400" y="238125"/>
            <a:chExt cx="481825" cy="481825"/>
          </a:xfrm>
        </p:grpSpPr>
        <p:sp>
          <p:nvSpPr>
            <p:cNvPr id="773" name="Google Shape;773;p39"/>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4" name="Google Shape;774;p39"/>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75" name="Google Shape;775;p39">
            <a:hlinkClick r:id="rId4" action="ppaction://hlinksldjump"/>
          </p:cNvPr>
          <p:cNvSpPr/>
          <p:nvPr/>
        </p:nvSpPr>
        <p:spPr>
          <a:xfrm>
            <a:off x="7278650"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380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748"/>
        <p:cNvGrpSpPr/>
        <p:nvPr/>
      </p:nvGrpSpPr>
      <p:grpSpPr>
        <a:xfrm>
          <a:off x="0" y="0"/>
          <a:ext cx="0" cy="0"/>
          <a:chOff x="0" y="0"/>
          <a:chExt cx="0" cy="0"/>
        </a:xfrm>
      </p:grpSpPr>
      <p:sp>
        <p:nvSpPr>
          <p:cNvPr id="749" name="Google Shape;749;p39"/>
          <p:cNvSpPr txBox="1">
            <a:spLocks noGrp="1"/>
          </p:cNvSpPr>
          <p:nvPr>
            <p:ph type="title"/>
          </p:nvPr>
        </p:nvSpPr>
        <p:spPr>
          <a:xfrm>
            <a:off x="1540300" y="541113"/>
            <a:ext cx="55473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a:t>
            </a:r>
            <a:r>
              <a:rPr lang="en">
                <a:solidFill>
                  <a:schemeClr val="accent2"/>
                </a:solidFill>
              </a:rPr>
              <a:t>O</a:t>
            </a:r>
            <a:r>
              <a:rPr lang="en">
                <a:solidFill>
                  <a:schemeClr val="accent4"/>
                </a:solidFill>
              </a:rPr>
              <a:t>N</a:t>
            </a:r>
            <a:r>
              <a:rPr lang="en">
                <a:solidFill>
                  <a:schemeClr val="accent3"/>
                </a:solidFill>
              </a:rPr>
              <a:t>T</a:t>
            </a:r>
            <a:r>
              <a:rPr lang="en"/>
              <a:t>E</a:t>
            </a:r>
            <a:r>
              <a:rPr lang="en">
                <a:solidFill>
                  <a:schemeClr val="accent4"/>
                </a:solidFill>
              </a:rPr>
              <a:t>N</a:t>
            </a:r>
            <a:r>
              <a:rPr lang="en">
                <a:solidFill>
                  <a:schemeClr val="accent3"/>
                </a:solidFill>
              </a:rPr>
              <a:t>T</a:t>
            </a:r>
            <a:endParaRPr>
              <a:solidFill>
                <a:schemeClr val="accent3"/>
              </a:solidFill>
            </a:endParaRPr>
          </a:p>
        </p:txBody>
      </p:sp>
      <p:sp>
        <p:nvSpPr>
          <p:cNvPr id="750" name="Google Shape;750;p39">
            <a:hlinkClick r:id="rId3" action="ppaction://hlinksldjump"/>
          </p:cNvPr>
          <p:cNvSpPr txBox="1">
            <a:spLocks noGrp="1"/>
          </p:cNvSpPr>
          <p:nvPr>
            <p:ph type="subTitle" idx="1"/>
          </p:nvPr>
        </p:nvSpPr>
        <p:spPr>
          <a:xfrm>
            <a:off x="1574275" y="1246575"/>
            <a:ext cx="6246300" cy="30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1. Tujuan Penelitian</a:t>
            </a:r>
            <a:endParaRPr/>
          </a:p>
        </p:txBody>
      </p:sp>
      <p:sp>
        <p:nvSpPr>
          <p:cNvPr id="751" name="Google Shape;751;p39">
            <a:hlinkClick r:id="" action="ppaction://noaction"/>
          </p:cNvPr>
          <p:cNvSpPr txBox="1">
            <a:spLocks noGrp="1"/>
          </p:cNvSpPr>
          <p:nvPr>
            <p:ph type="subTitle" idx="2"/>
          </p:nvPr>
        </p:nvSpPr>
        <p:spPr>
          <a:xfrm>
            <a:off x="1574275" y="2096223"/>
            <a:ext cx="6246300" cy="30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2. Metode Penelitian</a:t>
            </a:r>
            <a:endParaRPr/>
          </a:p>
        </p:txBody>
      </p:sp>
      <p:sp>
        <p:nvSpPr>
          <p:cNvPr id="752" name="Google Shape;752;p39">
            <a:hlinkClick r:id="" action="ppaction://noaction"/>
          </p:cNvPr>
          <p:cNvSpPr txBox="1">
            <a:spLocks noGrp="1"/>
          </p:cNvSpPr>
          <p:nvPr>
            <p:ph type="subTitle" idx="3"/>
          </p:nvPr>
        </p:nvSpPr>
        <p:spPr>
          <a:xfrm>
            <a:off x="1574275" y="2936430"/>
            <a:ext cx="6246300" cy="30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3. Hasil dan Pembahasan</a:t>
            </a:r>
            <a:endParaRPr/>
          </a:p>
        </p:txBody>
      </p:sp>
      <p:sp>
        <p:nvSpPr>
          <p:cNvPr id="753" name="Google Shape;753;p39">
            <a:hlinkClick r:id="" action="ppaction://noaction"/>
          </p:cNvPr>
          <p:cNvSpPr txBox="1">
            <a:spLocks noGrp="1"/>
          </p:cNvSpPr>
          <p:nvPr>
            <p:ph type="subTitle" idx="4"/>
          </p:nvPr>
        </p:nvSpPr>
        <p:spPr>
          <a:xfrm>
            <a:off x="1574275" y="3777135"/>
            <a:ext cx="6246300" cy="30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4. Kesimpulan</a:t>
            </a:r>
            <a:endParaRPr/>
          </a:p>
        </p:txBody>
      </p:sp>
      <p:sp>
        <p:nvSpPr>
          <p:cNvPr id="758" name="Google Shape;758;p39"/>
          <p:cNvSpPr/>
          <p:nvPr/>
        </p:nvSpPr>
        <p:spPr>
          <a:xfrm>
            <a:off x="1432725" y="1329217"/>
            <a:ext cx="104100" cy="104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9"/>
          <p:cNvSpPr/>
          <p:nvPr/>
        </p:nvSpPr>
        <p:spPr>
          <a:xfrm>
            <a:off x="1432725" y="2212165"/>
            <a:ext cx="104100" cy="104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9"/>
          <p:cNvSpPr/>
          <p:nvPr/>
        </p:nvSpPr>
        <p:spPr>
          <a:xfrm>
            <a:off x="1432725" y="3046084"/>
            <a:ext cx="104100" cy="104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9"/>
          <p:cNvSpPr/>
          <p:nvPr/>
        </p:nvSpPr>
        <p:spPr>
          <a:xfrm>
            <a:off x="1432725" y="3897416"/>
            <a:ext cx="104100" cy="10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9">
            <a:hlinkClick r:id="" action="ppaction://noaction"/>
          </p:cNvPr>
          <p:cNvSpPr/>
          <p:nvPr/>
        </p:nvSpPr>
        <p:spPr>
          <a:xfrm rot="5400000">
            <a:off x="8031775" y="3121525"/>
            <a:ext cx="1163700" cy="5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9">
            <a:hlinkClick r:id="" action="ppaction://noaction"/>
          </p:cNvPr>
          <p:cNvSpPr/>
          <p:nvPr/>
        </p:nvSpPr>
        <p:spPr>
          <a:xfrm rot="5400000">
            <a:off x="7971757" y="1899636"/>
            <a:ext cx="1283645" cy="59495"/>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9">
            <a:hlinkClick r:id="" action="ppaction://noaction"/>
          </p:cNvPr>
          <p:cNvSpPr/>
          <p:nvPr/>
        </p:nvSpPr>
        <p:spPr>
          <a:xfrm rot="5400000">
            <a:off x="7956549" y="4353660"/>
            <a:ext cx="1314060" cy="5949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9">
            <a:hlinkClick r:id="rId3" action="ppaction://hlinksldjump"/>
          </p:cNvPr>
          <p:cNvSpPr/>
          <p:nvPr/>
        </p:nvSpPr>
        <p:spPr>
          <a:xfrm rot="5400000">
            <a:off x="8026975" y="670125"/>
            <a:ext cx="1173300" cy="5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9">
            <a:hlinkClick r:id="rId3" action="ppaction://hlinksldjump"/>
          </p:cNvPr>
          <p:cNvSpPr txBox="1"/>
          <p:nvPr/>
        </p:nvSpPr>
        <p:spPr>
          <a:xfrm>
            <a:off x="8264833" y="655114"/>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3"/>
                </a:solidFill>
                <a:latin typeface="Ubuntu"/>
                <a:ea typeface="Ubuntu"/>
                <a:cs typeface="Ubuntu"/>
                <a:sym typeface="Ubuntu"/>
              </a:rPr>
              <a:t>1</a:t>
            </a:r>
            <a:endParaRPr b="1">
              <a:solidFill>
                <a:schemeClr val="accent3"/>
              </a:solidFill>
              <a:latin typeface="Ubuntu"/>
              <a:ea typeface="Ubuntu"/>
              <a:cs typeface="Ubuntu"/>
              <a:sym typeface="Ubuntu"/>
            </a:endParaRPr>
          </a:p>
        </p:txBody>
      </p:sp>
      <p:sp>
        <p:nvSpPr>
          <p:cNvPr id="767" name="Google Shape;767;p39">
            <a:hlinkClick r:id="" action="ppaction://noaction"/>
          </p:cNvPr>
          <p:cNvSpPr txBox="1"/>
          <p:nvPr/>
        </p:nvSpPr>
        <p:spPr>
          <a:xfrm>
            <a:off x="8264833" y="1859014"/>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4"/>
                </a:solidFill>
                <a:latin typeface="Ubuntu"/>
                <a:ea typeface="Ubuntu"/>
                <a:cs typeface="Ubuntu"/>
                <a:sym typeface="Ubuntu"/>
              </a:rPr>
              <a:t>2</a:t>
            </a:r>
            <a:endParaRPr b="1">
              <a:solidFill>
                <a:schemeClr val="accent4"/>
              </a:solidFill>
              <a:latin typeface="Ubuntu"/>
              <a:ea typeface="Ubuntu"/>
              <a:cs typeface="Ubuntu"/>
              <a:sym typeface="Ubuntu"/>
            </a:endParaRPr>
          </a:p>
        </p:txBody>
      </p:sp>
      <p:sp>
        <p:nvSpPr>
          <p:cNvPr id="768" name="Google Shape;768;p39">
            <a:hlinkClick r:id="" action="ppaction://noaction"/>
          </p:cNvPr>
          <p:cNvSpPr txBox="1"/>
          <p:nvPr/>
        </p:nvSpPr>
        <p:spPr>
          <a:xfrm>
            <a:off x="8264833" y="3062914"/>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2"/>
                </a:solidFill>
                <a:latin typeface="Ubuntu"/>
                <a:ea typeface="Ubuntu"/>
                <a:cs typeface="Ubuntu"/>
                <a:sym typeface="Ubuntu"/>
              </a:rPr>
              <a:t>3</a:t>
            </a:r>
            <a:endParaRPr b="1">
              <a:solidFill>
                <a:schemeClr val="accent2"/>
              </a:solidFill>
              <a:latin typeface="Ubuntu"/>
              <a:ea typeface="Ubuntu"/>
              <a:cs typeface="Ubuntu"/>
              <a:sym typeface="Ubuntu"/>
            </a:endParaRPr>
          </a:p>
        </p:txBody>
      </p:sp>
      <p:sp>
        <p:nvSpPr>
          <p:cNvPr id="769" name="Google Shape;769;p39">
            <a:hlinkClick r:id="" action="ppaction://noaction"/>
          </p:cNvPr>
          <p:cNvSpPr txBox="1"/>
          <p:nvPr/>
        </p:nvSpPr>
        <p:spPr>
          <a:xfrm>
            <a:off x="8264833" y="4266814"/>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1"/>
                </a:solidFill>
                <a:latin typeface="Ubuntu"/>
                <a:ea typeface="Ubuntu"/>
                <a:cs typeface="Ubuntu"/>
                <a:sym typeface="Ubuntu"/>
              </a:rPr>
              <a:t>4</a:t>
            </a:r>
            <a:endParaRPr b="1">
              <a:solidFill>
                <a:schemeClr val="accent1"/>
              </a:solidFill>
              <a:latin typeface="Ubuntu"/>
              <a:ea typeface="Ubuntu"/>
              <a:cs typeface="Ubuntu"/>
              <a:sym typeface="Ubuntu"/>
            </a:endParaRPr>
          </a:p>
        </p:txBody>
      </p:sp>
      <p:sp>
        <p:nvSpPr>
          <p:cNvPr id="770" name="Google Shape;770;p39">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9">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2" name="Google Shape;772;p39"/>
          <p:cNvGrpSpPr/>
          <p:nvPr/>
        </p:nvGrpSpPr>
        <p:grpSpPr>
          <a:xfrm>
            <a:off x="7279346" y="696541"/>
            <a:ext cx="195284" cy="195284"/>
            <a:chOff x="5660400" y="238125"/>
            <a:chExt cx="481825" cy="481825"/>
          </a:xfrm>
        </p:grpSpPr>
        <p:sp>
          <p:nvSpPr>
            <p:cNvPr id="773" name="Google Shape;773;p39"/>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4" name="Google Shape;774;p39"/>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75" name="Google Shape;775;p39">
            <a:hlinkClick r:id="rId4" action="ppaction://hlinksldjump"/>
          </p:cNvPr>
          <p:cNvSpPr/>
          <p:nvPr/>
        </p:nvSpPr>
        <p:spPr>
          <a:xfrm>
            <a:off x="7278650"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DB222-E3FA-485E-99D6-A68B7F301B8D}"/>
              </a:ext>
            </a:extLst>
          </p:cNvPr>
          <p:cNvSpPr>
            <a:spLocks noGrp="1"/>
          </p:cNvSpPr>
          <p:nvPr>
            <p:ph type="title"/>
          </p:nvPr>
        </p:nvSpPr>
        <p:spPr/>
        <p:txBody>
          <a:bodyPr/>
          <a:lstStyle/>
          <a:p>
            <a:r>
              <a:rPr lang="en-US">
                <a:solidFill>
                  <a:schemeClr val="accent2"/>
                </a:solidFill>
              </a:rPr>
              <a:t>Latar Belakang</a:t>
            </a:r>
          </a:p>
        </p:txBody>
      </p:sp>
      <p:sp>
        <p:nvSpPr>
          <p:cNvPr id="3" name="Subtitle 2">
            <a:extLst>
              <a:ext uri="{FF2B5EF4-FFF2-40B4-BE49-F238E27FC236}">
                <a16:creationId xmlns:a16="http://schemas.microsoft.com/office/drawing/2014/main" id="{83B430DD-B4F3-4460-AA5C-85DDE10C5C44}"/>
              </a:ext>
            </a:extLst>
          </p:cNvPr>
          <p:cNvSpPr>
            <a:spLocks noGrp="1"/>
          </p:cNvSpPr>
          <p:nvPr>
            <p:ph type="subTitle" idx="1"/>
          </p:nvPr>
        </p:nvSpPr>
        <p:spPr>
          <a:xfrm>
            <a:off x="886637" y="1656998"/>
            <a:ext cx="7840983" cy="2526696"/>
          </a:xfrm>
        </p:spPr>
        <p:txBody>
          <a:bodyPr/>
          <a:lstStyle/>
          <a:p>
            <a:pPr marL="0" indent="0" algn="just">
              <a:lnSpc>
                <a:spcPct val="150000"/>
              </a:lnSpc>
            </a:pPr>
            <a:r>
              <a:rPr lang="en-US" sz="2000"/>
              <a:t> Virus corona menyebabkan adanya social distancing untuk meminimalisir penyebaran covid-19. Social distancing ini menyebabkan kegiatan belajar mengajar di onlinekan.</a:t>
            </a:r>
          </a:p>
        </p:txBody>
      </p:sp>
    </p:spTree>
    <p:extLst>
      <p:ext uri="{BB962C8B-B14F-4D97-AF65-F5344CB8AC3E}">
        <p14:creationId xmlns:p14="http://schemas.microsoft.com/office/powerpoint/2010/main" val="4033207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DB222-E3FA-485E-99D6-A68B7F301B8D}"/>
              </a:ext>
            </a:extLst>
          </p:cNvPr>
          <p:cNvSpPr>
            <a:spLocks noGrp="1"/>
          </p:cNvSpPr>
          <p:nvPr>
            <p:ph type="title"/>
          </p:nvPr>
        </p:nvSpPr>
        <p:spPr/>
        <p:txBody>
          <a:bodyPr/>
          <a:lstStyle/>
          <a:p>
            <a:r>
              <a:rPr lang="en-US"/>
              <a:t>Tujuan Penelitian</a:t>
            </a:r>
          </a:p>
        </p:txBody>
      </p:sp>
      <p:sp>
        <p:nvSpPr>
          <p:cNvPr id="3" name="Subtitle 2">
            <a:extLst>
              <a:ext uri="{FF2B5EF4-FFF2-40B4-BE49-F238E27FC236}">
                <a16:creationId xmlns:a16="http://schemas.microsoft.com/office/drawing/2014/main" id="{83B430DD-B4F3-4460-AA5C-85DDE10C5C44}"/>
              </a:ext>
            </a:extLst>
          </p:cNvPr>
          <p:cNvSpPr>
            <a:spLocks noGrp="1"/>
          </p:cNvSpPr>
          <p:nvPr>
            <p:ph type="subTitle" idx="1"/>
          </p:nvPr>
        </p:nvSpPr>
        <p:spPr>
          <a:xfrm>
            <a:off x="864033" y="1463058"/>
            <a:ext cx="7840983" cy="3068878"/>
          </a:xfrm>
        </p:spPr>
        <p:txBody>
          <a:bodyPr/>
          <a:lstStyle/>
          <a:p>
            <a:pPr marL="0" marR="0" algn="just">
              <a:lnSpc>
                <a:spcPct val="150000"/>
              </a:lnSpc>
              <a:spcBef>
                <a:spcPts val="0"/>
              </a:spcBef>
              <a:spcAft>
                <a:spcPts val="0"/>
              </a:spcAft>
            </a:pPr>
            <a:r>
              <a:rPr lang="en-US" sz="2000">
                <a:effectLst/>
                <a:latin typeface="Ubuntu" panose="020B0604020202020204" charset="0"/>
                <a:ea typeface="Times New Roman" panose="02020603050405020304" pitchFamily="18" charset="0"/>
              </a:rPr>
              <a:t>Penelitian ini </a:t>
            </a:r>
            <a:r>
              <a:rPr lang="en-US" sz="2000">
                <a:latin typeface="Ubuntu" panose="020B0604020202020204" charset="0"/>
                <a:ea typeface="Times New Roman" panose="02020603050405020304" pitchFamily="18" charset="0"/>
              </a:rPr>
              <a:t>bertujuan untuk mengetahui efektivitas penggunaan aplikasi zoom meeting dalam meniingkatkan pembelajaran di masa pandemi</a:t>
            </a:r>
            <a:r>
              <a:rPr lang="en-US" sz="2000">
                <a:effectLst/>
                <a:latin typeface="Ubuntu" panose="020B0604020202020204" charset="0"/>
                <a:ea typeface="Times New Roman" panose="02020603050405020304" pitchFamily="18" charset="0"/>
              </a:rPr>
              <a:t>. Teknik pengumpulan datanya adalah melalui daftar pertanyaan yang dibagikan melalui aplikasi </a:t>
            </a:r>
            <a:r>
              <a:rPr lang="en-US" sz="2000" i="1">
                <a:effectLst/>
                <a:latin typeface="Ubuntu" panose="020B0604020202020204" charset="0"/>
                <a:ea typeface="Times New Roman" panose="02020603050405020304" pitchFamily="18" charset="0"/>
              </a:rPr>
              <a:t>Whats</a:t>
            </a:r>
            <a:r>
              <a:rPr lang="en-US" sz="2000" i="1">
                <a:latin typeface="Ubuntu" panose="020B0604020202020204" charset="0"/>
                <a:ea typeface="Times New Roman" panose="02020603050405020304" pitchFamily="18" charset="0"/>
              </a:rPr>
              <a:t>App</a:t>
            </a:r>
            <a:r>
              <a:rPr lang="en-US" sz="2000">
                <a:latin typeface="Ubuntu" panose="020B0604020202020204" charset="0"/>
                <a:ea typeface="Times New Roman" panose="02020603050405020304" pitchFamily="18" charset="0"/>
              </a:rPr>
              <a:t>.</a:t>
            </a:r>
            <a:endParaRPr lang="en-US" sz="2000" i="1">
              <a:effectLst/>
              <a:latin typeface="Ubuntu" panose="020B0604020202020204" charset="0"/>
              <a:ea typeface="Times New Roman" panose="02020603050405020304" pitchFamily="18" charset="0"/>
            </a:endParaRPr>
          </a:p>
        </p:txBody>
      </p:sp>
    </p:spTree>
    <p:extLst>
      <p:ext uri="{BB962C8B-B14F-4D97-AF65-F5344CB8AC3E}">
        <p14:creationId xmlns:p14="http://schemas.microsoft.com/office/powerpoint/2010/main" val="1239427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DB222-E3FA-485E-99D6-A68B7F301B8D}"/>
              </a:ext>
            </a:extLst>
          </p:cNvPr>
          <p:cNvSpPr>
            <a:spLocks noGrp="1"/>
          </p:cNvSpPr>
          <p:nvPr>
            <p:ph type="title"/>
          </p:nvPr>
        </p:nvSpPr>
        <p:spPr/>
        <p:txBody>
          <a:bodyPr/>
          <a:lstStyle/>
          <a:p>
            <a:r>
              <a:rPr lang="en-US">
                <a:solidFill>
                  <a:schemeClr val="accent1"/>
                </a:solidFill>
              </a:rPr>
              <a:t>Metode Penelitian</a:t>
            </a:r>
          </a:p>
        </p:txBody>
      </p:sp>
      <p:sp>
        <p:nvSpPr>
          <p:cNvPr id="3" name="Subtitle 2">
            <a:extLst>
              <a:ext uri="{FF2B5EF4-FFF2-40B4-BE49-F238E27FC236}">
                <a16:creationId xmlns:a16="http://schemas.microsoft.com/office/drawing/2014/main" id="{83B430DD-B4F3-4460-AA5C-85DDE10C5C44}"/>
              </a:ext>
            </a:extLst>
          </p:cNvPr>
          <p:cNvSpPr>
            <a:spLocks noGrp="1"/>
          </p:cNvSpPr>
          <p:nvPr>
            <p:ph type="subTitle" idx="1"/>
          </p:nvPr>
        </p:nvSpPr>
        <p:spPr>
          <a:xfrm>
            <a:off x="864033" y="1315233"/>
            <a:ext cx="7840983" cy="3068878"/>
          </a:xfrm>
        </p:spPr>
        <p:txBody>
          <a:bodyPr/>
          <a:lstStyle/>
          <a:p>
            <a:pPr marL="0" marR="0" algn="just">
              <a:lnSpc>
                <a:spcPct val="150000"/>
              </a:lnSpc>
              <a:spcBef>
                <a:spcPts val="0"/>
              </a:spcBef>
              <a:spcAft>
                <a:spcPts val="0"/>
              </a:spcAft>
            </a:pPr>
            <a:r>
              <a:rPr lang="en-US" sz="2000">
                <a:latin typeface="Ubuntu" panose="020B0604020202020204" charset="0"/>
                <a:ea typeface="Times New Roman" panose="02020603050405020304" pitchFamily="18" charset="0"/>
              </a:rPr>
              <a:t>Metode yang digunakan dalam penelitian ini adalah metode penelitian kualitatif. Penelitian kualitatif sebagaimana menurut Creswell, bahwa penelitian kualitatif diartikan sebagai suatu pendekatan yang bertujuan untuk menggali, dan memahami suatu dinamika.</a:t>
            </a:r>
            <a:endParaRPr lang="en-US" sz="2400">
              <a:effectLst/>
              <a:latin typeface="Ubuntu" panose="020B0604020202020204" charset="0"/>
              <a:ea typeface="Times New Roman" panose="02020603050405020304" pitchFamily="18" charset="0"/>
            </a:endParaRPr>
          </a:p>
        </p:txBody>
      </p:sp>
    </p:spTree>
    <p:extLst>
      <p:ext uri="{BB962C8B-B14F-4D97-AF65-F5344CB8AC3E}">
        <p14:creationId xmlns:p14="http://schemas.microsoft.com/office/powerpoint/2010/main" val="3230073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DB222-E3FA-485E-99D6-A68B7F301B8D}"/>
              </a:ext>
            </a:extLst>
          </p:cNvPr>
          <p:cNvSpPr>
            <a:spLocks noGrp="1"/>
          </p:cNvSpPr>
          <p:nvPr>
            <p:ph type="title"/>
          </p:nvPr>
        </p:nvSpPr>
        <p:spPr/>
        <p:txBody>
          <a:bodyPr/>
          <a:lstStyle/>
          <a:p>
            <a:r>
              <a:rPr lang="en-US"/>
              <a:t>Hasil dan Pembahasan</a:t>
            </a:r>
          </a:p>
        </p:txBody>
      </p:sp>
      <p:sp>
        <p:nvSpPr>
          <p:cNvPr id="3" name="Subtitle 2">
            <a:extLst>
              <a:ext uri="{FF2B5EF4-FFF2-40B4-BE49-F238E27FC236}">
                <a16:creationId xmlns:a16="http://schemas.microsoft.com/office/drawing/2014/main" id="{83B430DD-B4F3-4460-AA5C-85DDE10C5C44}"/>
              </a:ext>
            </a:extLst>
          </p:cNvPr>
          <p:cNvSpPr>
            <a:spLocks noGrp="1"/>
          </p:cNvSpPr>
          <p:nvPr>
            <p:ph type="subTitle" idx="1"/>
          </p:nvPr>
        </p:nvSpPr>
        <p:spPr>
          <a:xfrm>
            <a:off x="864033" y="1315233"/>
            <a:ext cx="7840983" cy="3068878"/>
          </a:xfrm>
        </p:spPr>
        <p:txBody>
          <a:bodyPr/>
          <a:lstStyle/>
          <a:p>
            <a:pPr marL="0" marR="0" algn="just">
              <a:lnSpc>
                <a:spcPct val="150000"/>
              </a:lnSpc>
              <a:spcBef>
                <a:spcPts val="0"/>
              </a:spcBef>
              <a:spcAft>
                <a:spcPts val="0"/>
              </a:spcAft>
            </a:pPr>
            <a:r>
              <a:rPr lang="en-US" sz="2000">
                <a:solidFill>
                  <a:schemeClr val="tx1"/>
                </a:solidFill>
                <a:effectLst/>
                <a:latin typeface="Ubuntu" panose="020B0604020202020204" charset="0"/>
                <a:ea typeface="Times New Roman" panose="02020603050405020304" pitchFamily="18" charset="0"/>
              </a:rPr>
              <a:t>Artikel ini meneliti proses kegiatan belajar mengajar di </a:t>
            </a:r>
            <a:r>
              <a:rPr lang="en-US" sz="2000">
                <a:solidFill>
                  <a:schemeClr val="tx1"/>
                </a:solidFill>
                <a:latin typeface="Ubuntu" panose="020B0604020202020204" charset="0"/>
                <a:ea typeface="Times New Roman" panose="02020603050405020304" pitchFamily="18" charset="0"/>
              </a:rPr>
              <a:t>Universitas Qamarul Huda Badaruddin Fakultas Keguruan dan Ilmu Pendidikan yang mana ada mahasiswa semester 1 dan semester 2 yang berjumlah 43 mahasiswa. Mahasiswa 1 berjumlah 27 orang dan mahasiswa semester 2 berjumlah 16 orang.</a:t>
            </a:r>
            <a:endParaRPr lang="en-US" sz="2800">
              <a:solidFill>
                <a:schemeClr val="tx1"/>
              </a:solidFill>
              <a:effectLst/>
              <a:latin typeface="Ubuntu" panose="020B0604020202020204" charset="0"/>
              <a:ea typeface="Times New Roman" panose="02020603050405020304" pitchFamily="18" charset="0"/>
            </a:endParaRPr>
          </a:p>
        </p:txBody>
      </p:sp>
    </p:spTree>
    <p:extLst>
      <p:ext uri="{BB962C8B-B14F-4D97-AF65-F5344CB8AC3E}">
        <p14:creationId xmlns:p14="http://schemas.microsoft.com/office/powerpoint/2010/main" val="1786823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DB222-E3FA-485E-99D6-A68B7F301B8D}"/>
              </a:ext>
            </a:extLst>
          </p:cNvPr>
          <p:cNvSpPr>
            <a:spLocks noGrp="1"/>
          </p:cNvSpPr>
          <p:nvPr>
            <p:ph type="title"/>
          </p:nvPr>
        </p:nvSpPr>
        <p:spPr/>
        <p:txBody>
          <a:bodyPr/>
          <a:lstStyle/>
          <a:p>
            <a:r>
              <a:rPr lang="en-US"/>
              <a:t>Hasil dan Pembahasan</a:t>
            </a:r>
          </a:p>
        </p:txBody>
      </p:sp>
      <p:sp>
        <p:nvSpPr>
          <p:cNvPr id="3" name="Subtitle 2">
            <a:extLst>
              <a:ext uri="{FF2B5EF4-FFF2-40B4-BE49-F238E27FC236}">
                <a16:creationId xmlns:a16="http://schemas.microsoft.com/office/drawing/2014/main" id="{83B430DD-B4F3-4460-AA5C-85DDE10C5C44}"/>
              </a:ext>
            </a:extLst>
          </p:cNvPr>
          <p:cNvSpPr>
            <a:spLocks noGrp="1"/>
          </p:cNvSpPr>
          <p:nvPr>
            <p:ph type="subTitle" idx="1"/>
          </p:nvPr>
        </p:nvSpPr>
        <p:spPr>
          <a:xfrm>
            <a:off x="864033" y="1315233"/>
            <a:ext cx="7840983" cy="3068878"/>
          </a:xfrm>
        </p:spPr>
        <p:txBody>
          <a:bodyPr/>
          <a:lstStyle/>
          <a:p>
            <a:pPr marL="0" marR="0" algn="just">
              <a:lnSpc>
                <a:spcPct val="150000"/>
              </a:lnSpc>
              <a:spcBef>
                <a:spcPts val="0"/>
              </a:spcBef>
              <a:spcAft>
                <a:spcPts val="0"/>
              </a:spcAft>
            </a:pPr>
            <a:r>
              <a:rPr lang="en-US" sz="2000">
                <a:solidFill>
                  <a:schemeClr val="tx1"/>
                </a:solidFill>
                <a:effectLst/>
                <a:latin typeface="Ubuntu" panose="020B0604020202020204" charset="0"/>
                <a:ea typeface="Times New Roman" panose="02020603050405020304" pitchFamily="18" charset="0"/>
              </a:rPr>
              <a:t>Faktor-factor yang menyebabkan penggunaan aplikasi zoom meeting dalam pembelajaran dinilai tidak efektif yang pertama adanya jaringan yang sering tidak baik sehingga mempengaruhi proses pembelajaran. Kedua penggunaan aplikasi zoom meeting dalam pembelajaran dinilai sangat memberatkan mahasiswa terkait kouta (data pulsa).</a:t>
            </a:r>
            <a:endParaRPr lang="en-US" sz="2800">
              <a:solidFill>
                <a:schemeClr val="tx1"/>
              </a:solidFill>
              <a:effectLst/>
              <a:latin typeface="Ubuntu" panose="020B0604020202020204" charset="0"/>
              <a:ea typeface="Times New Roman" panose="02020603050405020304" pitchFamily="18" charset="0"/>
            </a:endParaRPr>
          </a:p>
        </p:txBody>
      </p:sp>
    </p:spTree>
    <p:extLst>
      <p:ext uri="{BB962C8B-B14F-4D97-AF65-F5344CB8AC3E}">
        <p14:creationId xmlns:p14="http://schemas.microsoft.com/office/powerpoint/2010/main" val="4123099151"/>
      </p:ext>
    </p:extLst>
  </p:cSld>
  <p:clrMapOvr>
    <a:masterClrMapping/>
  </p:clrMapOvr>
</p:sld>
</file>

<file path=ppt/theme/theme1.xml><?xml version="1.0" encoding="utf-8"?>
<a:theme xmlns:a="http://schemas.openxmlformats.org/drawingml/2006/main" name="Online Learning Planner by Sildesgo">
  <a:themeElements>
    <a:clrScheme name="Simple Light">
      <a:dk1>
        <a:srgbClr val="7C7C7C"/>
      </a:dk1>
      <a:lt1>
        <a:srgbClr val="FFFFFF"/>
      </a:lt1>
      <a:dk2>
        <a:srgbClr val="7C7C7C"/>
      </a:dk2>
      <a:lt2>
        <a:srgbClr val="F3F3F3"/>
      </a:lt2>
      <a:accent1>
        <a:srgbClr val="4D8CF5"/>
      </a:accent1>
      <a:accent2>
        <a:srgbClr val="34A853"/>
      </a:accent2>
      <a:accent3>
        <a:srgbClr val="FBBC05"/>
      </a:accent3>
      <a:accent4>
        <a:srgbClr val="EA4335"/>
      </a:accent4>
      <a:accent5>
        <a:srgbClr val="F1F1F1"/>
      </a:accent5>
      <a:accent6>
        <a:srgbClr val="1C1C3D"/>
      </a:accent6>
      <a:hlink>
        <a:srgbClr val="7C7C7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365</TotalTime>
  <Words>364</Words>
  <Application>Microsoft Office PowerPoint</Application>
  <PresentationFormat>On-screen Show (16:9)</PresentationFormat>
  <Paragraphs>51</Paragraphs>
  <Slides>11</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Ubuntu</vt:lpstr>
      <vt:lpstr>Ubuntu Light</vt:lpstr>
      <vt:lpstr>Online Learning Planner by Sildesgo</vt:lpstr>
      <vt:lpstr>RANGKUMAN ARTIKEL EFEKTIVITAS PENGGUNAAN APLIKASI ZOOM MEETING DALAM MENINGKATKAN PEMBELAJARAN DI MASA PANDEMI COVID-19</vt:lpstr>
      <vt:lpstr>Penyaji </vt:lpstr>
      <vt:lpstr>Identitas Artikel</vt:lpstr>
      <vt:lpstr>CONTENT</vt:lpstr>
      <vt:lpstr>Latar Belakang</vt:lpstr>
      <vt:lpstr>Tujuan Penelitian</vt:lpstr>
      <vt:lpstr>Metode Penelitian</vt:lpstr>
      <vt:lpstr>Hasil dan Pembahasan</vt:lpstr>
      <vt:lpstr>Hasil dan Pembahasan</vt:lpstr>
      <vt:lpstr>Kesimpulan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KESTABILAN MODEL PETRI NET DARI SISTEM PEMBAYARAN TAGIHAN LISTRIK</dc:title>
  <cp:lastModifiedBy>Rizaldy Ervan</cp:lastModifiedBy>
  <cp:revision>19</cp:revision>
  <dcterms:modified xsi:type="dcterms:W3CDTF">2022-09-19T08:35:27Z</dcterms:modified>
</cp:coreProperties>
</file>