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8" r:id="rId2"/>
    <p:sldId id="309" r:id="rId3"/>
    <p:sldId id="310" r:id="rId4"/>
    <p:sldId id="259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1589" autoAdjust="0"/>
  </p:normalViewPr>
  <p:slideViewPr>
    <p:cSldViewPr snapToGrid="0">
      <p:cViewPr varScale="1">
        <p:scale>
          <a:sx n="65" d="100"/>
          <a:sy n="65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9FB8A-E38A-4AC6-82D6-279C6CC1F4B0}" type="datetimeFigureOut">
              <a:rPr lang="en-US" smtClean="0"/>
              <a:t>29/06/2022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BBAB7-2C2C-4EA6-908D-36F51F96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3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090ae5fda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090ae5fda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Google Shape;47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5" name="Google Shape;47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2021179" y="-2292504"/>
            <a:ext cx="4905600" cy="49056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-2175913">
            <a:off x="8668285" y="5211805"/>
            <a:ext cx="2274127" cy="2274127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/>
          <p:nvPr/>
        </p:nvSpPr>
        <p:spPr>
          <a:xfrm>
            <a:off x="1807533" y="992767"/>
            <a:ext cx="8348800" cy="3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807533" y="4529167"/>
            <a:ext cx="5398000" cy="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440000" y="3778833"/>
            <a:ext cx="912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921600" y="1940884"/>
            <a:ext cx="8348800" cy="1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533167" y="4277217"/>
            <a:ext cx="50984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7867691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417164" y="-1399935"/>
            <a:ext cx="2610400" cy="26104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-205800" y="315567"/>
            <a:ext cx="12603600" cy="8820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448479" y="3416935"/>
            <a:ext cx="47360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458833" y="5187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458833" y="3747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8042298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1" name="Google Shape;61;p9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33">
                <a:solidFill>
                  <a:srgbClr val="595959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5064508" y="5824904"/>
            <a:ext cx="2378253" cy="237864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9"/>
          <p:cNvSpPr/>
          <p:nvPr/>
        </p:nvSpPr>
        <p:spPr>
          <a:xfrm>
            <a:off x="6096000" y="-98567"/>
            <a:ext cx="6096000" cy="70784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9"/>
          <p:cNvSpPr txBox="1"/>
          <p:nvPr/>
        </p:nvSpPr>
        <p:spPr>
          <a:xfrm>
            <a:off x="7064400" y="3422767"/>
            <a:ext cx="4159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7064400" y="5399167"/>
            <a:ext cx="41592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6944967" y="5399167"/>
            <a:ext cx="41592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7183800" y="4398767"/>
            <a:ext cx="4159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6695033" y="1080000"/>
            <a:ext cx="4732800" cy="51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03200" y="1150467"/>
            <a:ext cx="4732800" cy="42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893632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244433" y="5640767"/>
            <a:ext cx="71696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082863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757964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-205800" y="315567"/>
            <a:ext cx="12603600" cy="8820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3"/>
          <p:cNvSpPr txBox="1"/>
          <p:nvPr/>
        </p:nvSpPr>
        <p:spPr>
          <a:xfrm>
            <a:off x="1458833" y="5187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374367" y="41163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"/>
          </p:nvPr>
        </p:nvSpPr>
        <p:spPr>
          <a:xfrm>
            <a:off x="1374367" y="4539567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4594000" y="41163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4"/>
          </p:nvPr>
        </p:nvSpPr>
        <p:spPr>
          <a:xfrm>
            <a:off x="4594000" y="4539567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7813633" y="41163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6"/>
          </p:nvPr>
        </p:nvSpPr>
        <p:spPr>
          <a:xfrm>
            <a:off x="7813633" y="4539567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1172249" y="5749571"/>
            <a:ext cx="2274000" cy="22740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458833" y="3747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4419895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 rot="7715609">
            <a:off x="-1044504" y="-1416485"/>
            <a:ext cx="3183760" cy="318376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8"/>
          <p:cNvSpPr/>
          <p:nvPr/>
        </p:nvSpPr>
        <p:spPr>
          <a:xfrm>
            <a:off x="10023400" y="4931533"/>
            <a:ext cx="4177600" cy="4177600"/>
          </a:xfrm>
          <a:prstGeom prst="donut">
            <a:avLst>
              <a:gd name="adj" fmla="val 8720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8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8"/>
          <p:cNvSpPr txBox="1"/>
          <p:nvPr/>
        </p:nvSpPr>
        <p:spPr>
          <a:xfrm>
            <a:off x="1450300" y="4755900"/>
            <a:ext cx="6612800" cy="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333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333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333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458833" y="1890067"/>
            <a:ext cx="66128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1458833" y="745233"/>
            <a:ext cx="9106800" cy="14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1"/>
          </p:nvPr>
        </p:nvSpPr>
        <p:spPr>
          <a:xfrm>
            <a:off x="1458833" y="2158533"/>
            <a:ext cx="8573200" cy="18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59" name="Google Shape;159;p18"/>
          <p:cNvSpPr/>
          <p:nvPr/>
        </p:nvSpPr>
        <p:spPr>
          <a:xfrm rot="-3224087" flipH="1">
            <a:off x="10120981" y="1018705"/>
            <a:ext cx="2274127" cy="2274127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5853704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445270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-205800" y="315567"/>
            <a:ext cx="12603600" cy="8820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4"/>
          <p:cNvSpPr txBox="1"/>
          <p:nvPr/>
        </p:nvSpPr>
        <p:spPr>
          <a:xfrm>
            <a:off x="1458833" y="5187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374367" y="45498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2"/>
          </p:nvPr>
        </p:nvSpPr>
        <p:spPr>
          <a:xfrm>
            <a:off x="1374367" y="4973067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3"/>
          </p:nvPr>
        </p:nvSpPr>
        <p:spPr>
          <a:xfrm>
            <a:off x="4594000" y="45498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4"/>
          </p:nvPr>
        </p:nvSpPr>
        <p:spPr>
          <a:xfrm>
            <a:off x="4594000" y="4973067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5"/>
          </p:nvPr>
        </p:nvSpPr>
        <p:spPr>
          <a:xfrm>
            <a:off x="7813633" y="45498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6"/>
          </p:nvPr>
        </p:nvSpPr>
        <p:spPr>
          <a:xfrm>
            <a:off x="7813633" y="4973067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7"/>
          </p:nvPr>
        </p:nvSpPr>
        <p:spPr>
          <a:xfrm>
            <a:off x="1374367" y="2486133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8"/>
          </p:nvPr>
        </p:nvSpPr>
        <p:spPr>
          <a:xfrm>
            <a:off x="1374367" y="2909333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9"/>
          </p:nvPr>
        </p:nvSpPr>
        <p:spPr>
          <a:xfrm>
            <a:off x="4594000" y="2486133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3"/>
          </p:nvPr>
        </p:nvSpPr>
        <p:spPr>
          <a:xfrm>
            <a:off x="4594000" y="2909333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4"/>
          </p:nvPr>
        </p:nvSpPr>
        <p:spPr>
          <a:xfrm>
            <a:off x="7813633" y="2486133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5"/>
          </p:nvPr>
        </p:nvSpPr>
        <p:spPr>
          <a:xfrm>
            <a:off x="7813633" y="2909333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58833" y="3747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11068484" y="5695371"/>
            <a:ext cx="2274000" cy="22740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3666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78176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8" r:id="rId3"/>
    <p:sldLayoutId id="2147483669" r:id="rId4"/>
    <p:sldLayoutId id="2147483671" r:id="rId5"/>
    <p:sldLayoutId id="2147483672" r:id="rId6"/>
    <p:sldLayoutId id="2147483677" r:id="rId7"/>
    <p:sldLayoutId id="2147483685" r:id="rId8"/>
    <p:sldLayoutId id="2147483686" r:id="rId9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921600" y="2263613"/>
            <a:ext cx="8348800" cy="181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Print(“Halo..“);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>
            <a:spLocks noGrp="1"/>
          </p:cNvSpPr>
          <p:nvPr>
            <p:ph type="title"/>
          </p:nvPr>
        </p:nvSpPr>
        <p:spPr>
          <a:xfrm>
            <a:off x="937200" y="374767"/>
            <a:ext cx="1031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KERAJAAN MATARAM</a:t>
            </a:r>
            <a:endParaRPr/>
          </a:p>
        </p:txBody>
      </p:sp>
      <p:sp>
        <p:nvSpPr>
          <p:cNvPr id="375" name="Google Shape;375;p40"/>
          <p:cNvSpPr txBox="1">
            <a:spLocks noGrp="1"/>
          </p:cNvSpPr>
          <p:nvPr>
            <p:ph type="subTitle" idx="9"/>
          </p:nvPr>
        </p:nvSpPr>
        <p:spPr>
          <a:xfrm>
            <a:off x="4594000" y="2739033"/>
            <a:ext cx="30040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/>
              <a:t>Dwi Nurfiana</a:t>
            </a:r>
            <a:endParaRPr/>
          </a:p>
        </p:txBody>
      </p:sp>
      <p:sp>
        <p:nvSpPr>
          <p:cNvPr id="376" name="Google Shape;376;p40"/>
          <p:cNvSpPr txBox="1">
            <a:spLocks noGrp="1"/>
          </p:cNvSpPr>
          <p:nvPr>
            <p:ph type="subTitle" idx="7"/>
          </p:nvPr>
        </p:nvSpPr>
        <p:spPr>
          <a:xfrm>
            <a:off x="1374367" y="2739033"/>
            <a:ext cx="30040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/>
              <a:t>Rizal Faizin Firdaus</a:t>
            </a:r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subTitle" idx="14"/>
          </p:nvPr>
        </p:nvSpPr>
        <p:spPr>
          <a:xfrm>
            <a:off x="7813633" y="2739033"/>
            <a:ext cx="30040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/>
              <a:t>Lukman Nurochim</a:t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2770167" y="2404063"/>
            <a:ext cx="212400" cy="2124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5989800" y="2404063"/>
            <a:ext cx="212400" cy="2124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9" name="Google Shape;389;p40"/>
          <p:cNvSpPr/>
          <p:nvPr/>
        </p:nvSpPr>
        <p:spPr>
          <a:xfrm>
            <a:off x="9209433" y="2404063"/>
            <a:ext cx="212400" cy="2124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375;p40">
            <a:extLst>
              <a:ext uri="{FF2B5EF4-FFF2-40B4-BE49-F238E27FC236}">
                <a16:creationId xmlns:a16="http://schemas.microsoft.com/office/drawing/2014/main" id="{4561D815-4025-91E5-1AFC-CD5832208ADF}"/>
              </a:ext>
            </a:extLst>
          </p:cNvPr>
          <p:cNvSpPr txBox="1">
            <a:spLocks/>
          </p:cNvSpPr>
          <p:nvPr/>
        </p:nvSpPr>
        <p:spPr>
          <a:xfrm>
            <a:off x="4594000" y="4574671"/>
            <a:ext cx="300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spcAft>
                <a:spcPts val="2133"/>
              </a:spcAft>
              <a:buClr>
                <a:srgbClr val="27316F"/>
              </a:buClr>
            </a:pPr>
            <a:r>
              <a:rPr lang="en-US" sz="2133" kern="0">
                <a:solidFill>
                  <a:srgbClr val="FFC800"/>
                </a:solidFill>
              </a:rPr>
              <a:t>Recky</a:t>
            </a:r>
          </a:p>
        </p:txBody>
      </p:sp>
      <p:sp>
        <p:nvSpPr>
          <p:cNvPr id="51" name="Google Shape;376;p40">
            <a:extLst>
              <a:ext uri="{FF2B5EF4-FFF2-40B4-BE49-F238E27FC236}">
                <a16:creationId xmlns:a16="http://schemas.microsoft.com/office/drawing/2014/main" id="{FF9DB0BA-F669-0522-6278-04CB25F54726}"/>
              </a:ext>
            </a:extLst>
          </p:cNvPr>
          <p:cNvSpPr txBox="1">
            <a:spLocks/>
          </p:cNvSpPr>
          <p:nvPr/>
        </p:nvSpPr>
        <p:spPr>
          <a:xfrm>
            <a:off x="1374367" y="4574671"/>
            <a:ext cx="300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spcAft>
                <a:spcPts val="2133"/>
              </a:spcAft>
              <a:buClr>
                <a:srgbClr val="27316F"/>
              </a:buClr>
            </a:pPr>
            <a:r>
              <a:rPr lang="en-US" sz="2133" kern="0">
                <a:solidFill>
                  <a:srgbClr val="FFC800"/>
                </a:solidFill>
              </a:rPr>
              <a:t>Kevin Michael Angelo Losu</a:t>
            </a:r>
          </a:p>
        </p:txBody>
      </p:sp>
      <p:sp>
        <p:nvSpPr>
          <p:cNvPr id="54" name="Google Shape;379;p40">
            <a:extLst>
              <a:ext uri="{FF2B5EF4-FFF2-40B4-BE49-F238E27FC236}">
                <a16:creationId xmlns:a16="http://schemas.microsoft.com/office/drawing/2014/main" id="{C167F936-F218-5BA4-07D2-C35BD286117A}"/>
              </a:ext>
            </a:extLst>
          </p:cNvPr>
          <p:cNvSpPr txBox="1">
            <a:spLocks/>
          </p:cNvSpPr>
          <p:nvPr/>
        </p:nvSpPr>
        <p:spPr>
          <a:xfrm>
            <a:off x="7813633" y="4574671"/>
            <a:ext cx="300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defTabSz="1219170">
              <a:spcAft>
                <a:spcPts val="2133"/>
              </a:spcAft>
              <a:buClr>
                <a:srgbClr val="27316F"/>
              </a:buClr>
            </a:pPr>
            <a:r>
              <a:rPr lang="en-US" sz="2133" kern="0">
                <a:solidFill>
                  <a:srgbClr val="FFC800"/>
                </a:solidFill>
              </a:rPr>
              <a:t>Dimas Hasim Mustofa</a:t>
            </a:r>
          </a:p>
        </p:txBody>
      </p:sp>
      <p:sp>
        <p:nvSpPr>
          <p:cNvPr id="56" name="Google Shape;387;p40">
            <a:extLst>
              <a:ext uri="{FF2B5EF4-FFF2-40B4-BE49-F238E27FC236}">
                <a16:creationId xmlns:a16="http://schemas.microsoft.com/office/drawing/2014/main" id="{C77F269F-652D-5BA8-48AC-2AF482D842A5}"/>
              </a:ext>
            </a:extLst>
          </p:cNvPr>
          <p:cNvSpPr/>
          <p:nvPr/>
        </p:nvSpPr>
        <p:spPr>
          <a:xfrm>
            <a:off x="2770167" y="4239700"/>
            <a:ext cx="212400" cy="2124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388;p40">
            <a:extLst>
              <a:ext uri="{FF2B5EF4-FFF2-40B4-BE49-F238E27FC236}">
                <a16:creationId xmlns:a16="http://schemas.microsoft.com/office/drawing/2014/main" id="{04070E49-2D52-75B2-4127-0924799043E9}"/>
              </a:ext>
            </a:extLst>
          </p:cNvPr>
          <p:cNvSpPr/>
          <p:nvPr/>
        </p:nvSpPr>
        <p:spPr>
          <a:xfrm>
            <a:off x="5989800" y="4239700"/>
            <a:ext cx="212400" cy="2124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389;p40">
            <a:extLst>
              <a:ext uri="{FF2B5EF4-FFF2-40B4-BE49-F238E27FC236}">
                <a16:creationId xmlns:a16="http://schemas.microsoft.com/office/drawing/2014/main" id="{188C66D3-241D-838B-A9CC-1714A65F53F6}"/>
              </a:ext>
            </a:extLst>
          </p:cNvPr>
          <p:cNvSpPr/>
          <p:nvPr/>
        </p:nvSpPr>
        <p:spPr>
          <a:xfrm>
            <a:off x="9209433" y="4239700"/>
            <a:ext cx="212400" cy="2124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936928" y="374767"/>
            <a:ext cx="1031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TEKNOLOGI YANG DIGUNAKAN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088AF-6886-F9F8-3BD2-3277C267C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496" y="2162948"/>
            <a:ext cx="2121771" cy="2992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771DA-D594-FF94-090B-5E0A145CE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069" y="2162479"/>
            <a:ext cx="2993160" cy="2993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4"/>
          <p:cNvGrpSpPr/>
          <p:nvPr/>
        </p:nvGrpSpPr>
        <p:grpSpPr>
          <a:xfrm>
            <a:off x="7469049" y="1871373"/>
            <a:ext cx="1743891" cy="2036791"/>
            <a:chOff x="238125" y="1617275"/>
            <a:chExt cx="1090750" cy="1273950"/>
          </a:xfrm>
        </p:grpSpPr>
        <p:sp>
          <p:nvSpPr>
            <p:cNvPr id="240" name="Google Shape;240;p34"/>
            <p:cNvSpPr/>
            <p:nvPr/>
          </p:nvSpPr>
          <p:spPr>
            <a:xfrm>
              <a:off x="413250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886170" y="374767"/>
            <a:ext cx="1031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LIVE DEMO</a:t>
            </a:r>
            <a:endParaRPr/>
          </a:p>
        </p:txBody>
      </p:sp>
      <p:grpSp>
        <p:nvGrpSpPr>
          <p:cNvPr id="243" name="Google Shape;243;p34"/>
          <p:cNvGrpSpPr/>
          <p:nvPr/>
        </p:nvGrpSpPr>
        <p:grpSpPr>
          <a:xfrm>
            <a:off x="2881661" y="1871373"/>
            <a:ext cx="1743891" cy="2036791"/>
            <a:chOff x="238125" y="1617275"/>
            <a:chExt cx="1090750" cy="1273950"/>
          </a:xfrm>
        </p:grpSpPr>
        <p:sp>
          <p:nvSpPr>
            <p:cNvPr id="244" name="Google Shape;244;p34"/>
            <p:cNvSpPr/>
            <p:nvPr/>
          </p:nvSpPr>
          <p:spPr>
            <a:xfrm>
              <a:off x="413250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34"/>
          <p:cNvSpPr txBox="1">
            <a:spLocks noGrp="1"/>
          </p:cNvSpPr>
          <p:nvPr>
            <p:ph type="subTitle" idx="3"/>
          </p:nvPr>
        </p:nvSpPr>
        <p:spPr>
          <a:xfrm>
            <a:off x="6839022" y="4217967"/>
            <a:ext cx="30040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/>
              <a:t>Source Code</a:t>
            </a: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4"/>
          </p:nvPr>
        </p:nvSpPr>
        <p:spPr>
          <a:xfrm>
            <a:off x="6839022" y="4641167"/>
            <a:ext cx="3004000" cy="12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/>
              <a:t>https://github.com/Rizalfaizin06/HMF/tree/main/TUGAS_KELOMPOK_1</a:t>
            </a:r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5"/>
          </p:nvPr>
        </p:nvSpPr>
        <p:spPr>
          <a:xfrm>
            <a:off x="2251667" y="4217967"/>
            <a:ext cx="30040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/>
              <a:t>Live Demo</a:t>
            </a:r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6"/>
          </p:nvPr>
        </p:nvSpPr>
        <p:spPr>
          <a:xfrm>
            <a:off x="2277682" y="4641167"/>
            <a:ext cx="3004000" cy="12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/>
              <a:t>https://rizalfaizin06.github.io/HMF/TUGAS_KELOMPOK_1/</a:t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3513268" y="2487818"/>
            <a:ext cx="480475" cy="47844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56" name="Google Shape;256;p34"/>
          <p:cNvGrpSpPr/>
          <p:nvPr/>
        </p:nvGrpSpPr>
        <p:grpSpPr>
          <a:xfrm>
            <a:off x="8100765" y="2510042"/>
            <a:ext cx="480483" cy="438431"/>
            <a:chOff x="1958520" y="2302574"/>
            <a:chExt cx="359213" cy="327807"/>
          </a:xfrm>
        </p:grpSpPr>
        <p:sp>
          <p:nvSpPr>
            <p:cNvPr id="257" name="Google Shape;257;p34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7" name="Google Shape;4757;p57"/>
          <p:cNvSpPr txBox="1">
            <a:spLocks noGrp="1"/>
          </p:cNvSpPr>
          <p:nvPr>
            <p:ph type="title"/>
          </p:nvPr>
        </p:nvSpPr>
        <p:spPr>
          <a:xfrm>
            <a:off x="1458833" y="2045927"/>
            <a:ext cx="9106800" cy="145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THANKS</a:t>
            </a:r>
            <a:endParaRPr/>
          </a:p>
        </p:txBody>
      </p:sp>
      <p:sp>
        <p:nvSpPr>
          <p:cNvPr id="4758" name="Google Shape;4758;p57"/>
          <p:cNvSpPr txBox="1">
            <a:spLocks noGrp="1"/>
          </p:cNvSpPr>
          <p:nvPr>
            <p:ph type="subTitle" idx="1"/>
          </p:nvPr>
        </p:nvSpPr>
        <p:spPr>
          <a:xfrm>
            <a:off x="1458833" y="3328909"/>
            <a:ext cx="8573200" cy="188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sz="3600" b="1">
                <a:solidFill>
                  <a:schemeClr val="accent3"/>
                </a:solidFill>
              </a:rPr>
              <a:t>Do you have any questions?</a:t>
            </a:r>
            <a:endParaRPr sz="3600" b="1">
              <a:solidFill>
                <a:schemeClr val="accent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32054F-3866-BCE0-3275-C04B7F81086A}"/>
              </a:ext>
            </a:extLst>
          </p:cNvPr>
          <p:cNvSpPr/>
          <p:nvPr/>
        </p:nvSpPr>
        <p:spPr>
          <a:xfrm>
            <a:off x="1458833" y="4849091"/>
            <a:ext cx="6770767" cy="91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72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Montserrat</vt:lpstr>
      <vt:lpstr>Livine Meeting by Slidesgo</vt:lpstr>
      <vt:lpstr>Print(“Halo..“);</vt:lpstr>
      <vt:lpstr>KERAJAAN MATARAM</vt:lpstr>
      <vt:lpstr>TEKNOLOGI YANG DIGUNAKAN</vt:lpstr>
      <vt:lpstr>LIVE DEMO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Rizal faizin</dc:creator>
  <cp:lastModifiedBy>Rizal faizin</cp:lastModifiedBy>
  <cp:revision>18</cp:revision>
  <dcterms:created xsi:type="dcterms:W3CDTF">2022-06-26T13:49:43Z</dcterms:created>
  <dcterms:modified xsi:type="dcterms:W3CDTF">2022-06-29T17:46:30Z</dcterms:modified>
</cp:coreProperties>
</file>