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A367-9D4A-33F7-75E4-FD79CAA0C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Sticky note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C2AAE-CD4F-332B-3370-701893B5C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/>
              <a:t>Kelompok</a:t>
            </a:r>
            <a:r>
              <a:rPr lang="en-US" dirty="0"/>
              <a:t> 8</a:t>
            </a:r>
          </a:p>
          <a:p>
            <a:r>
              <a:rPr lang="en-US" dirty="0"/>
              <a:t>Muhammad </a:t>
            </a:r>
            <a:r>
              <a:rPr lang="en-US" dirty="0" err="1"/>
              <a:t>rizal</a:t>
            </a:r>
            <a:r>
              <a:rPr lang="en-US" dirty="0"/>
              <a:t> Fauzi</a:t>
            </a:r>
            <a:endParaRPr lang="en-ID" dirty="0"/>
          </a:p>
          <a:p>
            <a:r>
              <a:rPr lang="en-US" dirty="0"/>
              <a:t>Muhammad </a:t>
            </a:r>
            <a:r>
              <a:rPr lang="en-US" dirty="0" err="1"/>
              <a:t>mikail</a:t>
            </a:r>
            <a:r>
              <a:rPr lang="en-US" dirty="0"/>
              <a:t> </a:t>
            </a:r>
            <a:r>
              <a:rPr lang="en-US" dirty="0" err="1"/>
              <a:t>musa</a:t>
            </a:r>
            <a:endParaRPr lang="en-US" dirty="0"/>
          </a:p>
          <a:p>
            <a:r>
              <a:rPr lang="en-US" dirty="0"/>
              <a:t>Kemal </a:t>
            </a:r>
            <a:r>
              <a:rPr lang="en-US" dirty="0" err="1"/>
              <a:t>fazani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4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B511-12B0-C21C-A8F6-9564D47E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1DF4-1A90-0A3A-7DA5-E2CB4589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Sticky Note ini </a:t>
            </a:r>
            <a:r>
              <a:rPr lang="en-US" dirty="0" err="1"/>
              <a:t>diinisiasi</a:t>
            </a:r>
            <a:r>
              <a:rPr lang="en-US" dirty="0"/>
              <a:t> untuk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dan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. Dengan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Python, kami </a:t>
            </a:r>
            <a:r>
              <a:rPr lang="en-US" dirty="0" err="1"/>
              <a:t>bertujuan</a:t>
            </a:r>
            <a:r>
              <a:rPr lang="en-US" dirty="0"/>
              <a:t> untuk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platform.Kelebihan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ini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untuk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dengan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pengingat</a:t>
            </a:r>
            <a:r>
              <a:rPr lang="en-US" dirty="0"/>
              <a:t>, dan </a:t>
            </a:r>
            <a:r>
              <a:rPr lang="en-US" dirty="0" err="1"/>
              <a:t>pengorganisasian</a:t>
            </a:r>
            <a:r>
              <a:rPr lang="en-US" dirty="0"/>
              <a:t> yang </a:t>
            </a:r>
            <a:r>
              <a:rPr lang="en-US" dirty="0" err="1"/>
              <a:t>intuitif</a:t>
            </a:r>
            <a:r>
              <a:rPr lang="en-US" dirty="0"/>
              <a:t>. Dengan </a:t>
            </a:r>
            <a:r>
              <a:rPr lang="en-US" dirty="0" err="1"/>
              <a:t>antarmuka</a:t>
            </a:r>
            <a:r>
              <a:rPr lang="en-US" dirty="0"/>
              <a:t> yang </a:t>
            </a:r>
            <a:r>
              <a:rPr lang="en-US" dirty="0" err="1"/>
              <a:t>ramah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Sticky Note Python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yang </a:t>
            </a:r>
            <a:r>
              <a:rPr lang="en-US" dirty="0" err="1"/>
              <a:t>lancar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 </a:t>
            </a:r>
            <a:r>
              <a:rPr lang="en-US" dirty="0" err="1"/>
              <a:t>mereka.Selain</a:t>
            </a:r>
            <a:r>
              <a:rPr lang="en-US" dirty="0"/>
              <a:t> itu, </a:t>
            </a:r>
            <a:r>
              <a:rPr lang="en-US" dirty="0" err="1"/>
              <a:t>proyek</a:t>
            </a:r>
            <a:r>
              <a:rPr lang="en-US" dirty="0"/>
              <a:t> ini </a:t>
            </a:r>
            <a:r>
              <a:rPr lang="en-US" dirty="0" err="1"/>
              <a:t>menekankan</a:t>
            </a:r>
            <a:r>
              <a:rPr lang="en-US" dirty="0"/>
              <a:t> pada </a:t>
            </a:r>
            <a:r>
              <a:rPr lang="en-US" dirty="0" err="1"/>
              <a:t>fleksibilitas</a:t>
            </a:r>
            <a:r>
              <a:rPr lang="en-US" dirty="0"/>
              <a:t> dan </a:t>
            </a:r>
            <a:r>
              <a:rPr lang="en-US" dirty="0" err="1"/>
              <a:t>penyesuaian</a:t>
            </a:r>
            <a:r>
              <a:rPr lang="en-US" dirty="0"/>
              <a:t>,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untuk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, </a:t>
            </a:r>
            <a:r>
              <a:rPr lang="en-US" dirty="0" err="1"/>
              <a:t>menambahkan</a:t>
            </a:r>
            <a:r>
              <a:rPr lang="en-US" dirty="0"/>
              <a:t> label, dan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dengan </a:t>
            </a:r>
            <a:r>
              <a:rPr lang="en-US" dirty="0" err="1"/>
              <a:t>preferensi</a:t>
            </a:r>
            <a:r>
              <a:rPr lang="en-US" dirty="0"/>
              <a:t> </a:t>
            </a:r>
            <a:r>
              <a:rPr lang="en-US" dirty="0" err="1"/>
              <a:t>pribadi.Dengan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proyek</a:t>
            </a:r>
            <a:r>
              <a:rPr lang="en-US" dirty="0"/>
              <a:t> Sticky Note Python </a:t>
            </a:r>
            <a:r>
              <a:rPr lang="en-US" dirty="0" err="1"/>
              <a:t>bertujuan</a:t>
            </a:r>
            <a:r>
              <a:rPr lang="en-US" dirty="0"/>
              <a:t> untuk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 dan </a:t>
            </a:r>
            <a:r>
              <a:rPr lang="en-US" dirty="0" err="1"/>
              <a:t>menyenangkan</a:t>
            </a:r>
            <a:r>
              <a:rPr lang="en-US" dirty="0"/>
              <a:t> untuk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,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dengan </a:t>
            </a: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ringkas</a:t>
            </a:r>
            <a:r>
              <a:rPr lang="en-US" dirty="0"/>
              <a:t> dan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8428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BD26-8D89-319C-CF78-120937E2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</a:t>
            </a:r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manfaat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1D85-542E-1758-97DE-5136FA89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Sticky </a:t>
            </a:r>
            <a:r>
              <a:rPr lang="en-ID" dirty="0" err="1"/>
              <a:t>Note:Sederhana</a:t>
            </a:r>
            <a:r>
              <a:rPr lang="en-ID" dirty="0"/>
              <a:t> dan </a:t>
            </a:r>
            <a:r>
              <a:rPr lang="en-ID" dirty="0" err="1"/>
              <a:t>Efisien</a:t>
            </a:r>
            <a:r>
              <a:rPr lang="en-ID" dirty="0"/>
              <a:t>: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yang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kebingungan</a:t>
            </a:r>
            <a:r>
              <a:rPr lang="en-ID" dirty="0"/>
              <a:t>,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dan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cepat.Fleksibel</a:t>
            </a:r>
            <a:r>
              <a:rPr lang="en-ID" dirty="0"/>
              <a:t> dan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Disesuaikan</a:t>
            </a:r>
            <a:r>
              <a:rPr lang="en-ID" dirty="0"/>
              <a:t>: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dan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preferensi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, label, dan </a:t>
            </a:r>
            <a:r>
              <a:rPr lang="en-ID" dirty="0" err="1"/>
              <a:t>format.Pengingat</a:t>
            </a:r>
            <a:r>
              <a:rPr lang="en-ID" dirty="0"/>
              <a:t> yang </a:t>
            </a:r>
            <a:r>
              <a:rPr lang="en-ID" dirty="0" err="1"/>
              <a:t>Efektif</a:t>
            </a:r>
            <a:r>
              <a:rPr lang="en-ID" dirty="0"/>
              <a:t>: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penjadwalan</a:t>
            </a:r>
            <a:r>
              <a:rPr lang="en-ID" dirty="0"/>
              <a:t> </a:t>
            </a:r>
            <a:r>
              <a:rPr lang="en-ID" dirty="0" err="1"/>
              <a:t>pengingat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mengingat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dan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penting.Platform-Agnostik</a:t>
            </a:r>
            <a:r>
              <a:rPr lang="en-ID" dirty="0"/>
              <a:t>: </a:t>
            </a:r>
            <a:r>
              <a:rPr lang="en-ID" dirty="0" err="1"/>
              <a:t>Didesain</a:t>
            </a:r>
            <a:r>
              <a:rPr lang="en-ID" dirty="0"/>
              <a:t> agar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platform,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di mana </a:t>
            </a:r>
            <a:r>
              <a:rPr lang="en-ID" dirty="0" err="1"/>
              <a:t>saja</a:t>
            </a:r>
            <a:r>
              <a:rPr lang="en-ID" dirty="0"/>
              <a:t> dan </a:t>
            </a:r>
            <a:r>
              <a:rPr lang="en-ID" dirty="0" err="1"/>
              <a:t>kapan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.</a:t>
            </a:r>
          </a:p>
          <a:p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Sticky </a:t>
            </a:r>
            <a:r>
              <a:rPr lang="en-ID" dirty="0" err="1"/>
              <a:t>Note:Peningkatan</a:t>
            </a:r>
            <a:r>
              <a:rPr lang="en-ID" dirty="0"/>
              <a:t> </a:t>
            </a:r>
            <a:r>
              <a:rPr lang="en-ID" dirty="0" err="1"/>
              <a:t>Produktivitas</a:t>
            </a:r>
            <a:r>
              <a:rPr lang="en-ID" dirty="0"/>
              <a:t>: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mencatat</a:t>
            </a:r>
            <a:r>
              <a:rPr lang="en-ID" dirty="0"/>
              <a:t> dan </a:t>
            </a:r>
            <a:r>
              <a:rPr lang="en-ID" dirty="0" err="1"/>
              <a:t>mengorganisir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,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dan </a:t>
            </a:r>
            <a:r>
              <a:rPr lang="en-ID" dirty="0" err="1"/>
              <a:t>produktivitas</a:t>
            </a:r>
            <a:r>
              <a:rPr lang="en-ID" dirty="0"/>
              <a:t> </a:t>
            </a:r>
            <a:r>
              <a:rPr lang="en-ID" dirty="0" err="1"/>
              <a:t>sehari-hari.Pengelolaan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: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pengingat</a:t>
            </a:r>
            <a:r>
              <a:rPr lang="en-ID" dirty="0"/>
              <a:t>,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menjadwalkan</a:t>
            </a:r>
            <a:r>
              <a:rPr lang="en-ID" dirty="0"/>
              <a:t> dan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tugas-tugas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baik.Kemudahan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: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dukungan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platform,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kapan</a:t>
            </a:r>
            <a:r>
              <a:rPr lang="en-ID" dirty="0"/>
              <a:t> pun </a:t>
            </a:r>
            <a:r>
              <a:rPr lang="en-ID" dirty="0" err="1"/>
              <a:t>diperlukan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di </a:t>
            </a:r>
            <a:r>
              <a:rPr lang="en-ID" dirty="0" err="1"/>
              <a:t>komputer</a:t>
            </a:r>
            <a:r>
              <a:rPr lang="en-ID" dirty="0"/>
              <a:t>, tablet,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ponsel.Personalisasi</a:t>
            </a:r>
            <a:r>
              <a:rPr lang="en-ID" dirty="0"/>
              <a:t> yang Tinggi: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kebebasan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preferensi</a:t>
            </a:r>
            <a:r>
              <a:rPr lang="en-ID" dirty="0"/>
              <a:t>,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pribadi.Organisasi</a:t>
            </a:r>
            <a:r>
              <a:rPr lang="en-ID" dirty="0"/>
              <a:t> yang </a:t>
            </a:r>
            <a:r>
              <a:rPr lang="en-ID" dirty="0" err="1"/>
              <a:t>Intuitif</a:t>
            </a:r>
            <a:r>
              <a:rPr lang="en-ID" dirty="0"/>
              <a:t>: </a:t>
            </a:r>
            <a:r>
              <a:rPr lang="en-ID" dirty="0" err="1"/>
              <a:t>Memfasilitasi</a:t>
            </a:r>
            <a:r>
              <a:rPr lang="en-ID" dirty="0"/>
              <a:t> </a:t>
            </a:r>
            <a:r>
              <a:rPr lang="en-ID" dirty="0" err="1"/>
              <a:t>pengorganisasian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yang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dimengerti</a:t>
            </a:r>
            <a:r>
              <a:rPr lang="en-ID" dirty="0"/>
              <a:t>,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kekacauan</a:t>
            </a:r>
            <a:r>
              <a:rPr lang="en-ID" dirty="0"/>
              <a:t> dan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05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188AA-2230-0C82-669E-1850CFE3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Gambar </a:t>
            </a:r>
            <a:r>
              <a:rPr lang="en-US" dirty="0" err="1"/>
              <a:t>aplikasi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9222B55-292A-DC8D-3C2E-BFC6EC08479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CBEAF4-1475-5D5F-5E51-B59229387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/>
              <a:t>"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demikian</a:t>
            </a:r>
            <a:r>
              <a:rPr lang="en-ID" dirty="0"/>
              <a:t>, </a:t>
            </a:r>
            <a:r>
              <a:rPr lang="en-ID" dirty="0" err="1"/>
              <a:t>proyek</a:t>
            </a:r>
            <a:r>
              <a:rPr lang="en-ID" dirty="0"/>
              <a:t> Sticky Note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praktis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harian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juga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manifestasi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komitmen</a:t>
            </a:r>
            <a:r>
              <a:rPr lang="en-ID" dirty="0"/>
              <a:t> kami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kemudahan</a:t>
            </a:r>
            <a:r>
              <a:rPr lang="en-ID" dirty="0"/>
              <a:t>, </a:t>
            </a:r>
            <a:r>
              <a:rPr lang="en-ID" dirty="0" err="1"/>
              <a:t>fleksibilitas</a:t>
            </a:r>
            <a:r>
              <a:rPr lang="en-ID" dirty="0"/>
              <a:t>, dan </a:t>
            </a:r>
            <a:r>
              <a:rPr lang="en-ID" dirty="0" err="1"/>
              <a:t>efisiensi</a:t>
            </a:r>
            <a:r>
              <a:rPr lang="en-ID" dirty="0"/>
              <a:t>. Kami </a:t>
            </a:r>
            <a:r>
              <a:rPr lang="en-ID" dirty="0" err="1"/>
              <a:t>yakin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merasakan</a:t>
            </a:r>
            <a:r>
              <a:rPr lang="en-ID" dirty="0"/>
              <a:t> </a:t>
            </a:r>
            <a:r>
              <a:rPr lang="en-ID" dirty="0" err="1"/>
              <a:t>kemudahan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tugas-tugas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sehari-hari</a:t>
            </a:r>
            <a:r>
              <a:rPr lang="en-ID" dirty="0"/>
              <a:t>. </a:t>
            </a:r>
            <a:r>
              <a:rPr lang="en-ID" dirty="0" err="1"/>
              <a:t>Terima</a:t>
            </a:r>
            <a:r>
              <a:rPr lang="en-ID" dirty="0"/>
              <a:t> </a:t>
            </a:r>
            <a:r>
              <a:rPr lang="en-ID" dirty="0" err="1"/>
              <a:t>kasih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perhatian</a:t>
            </a:r>
            <a:r>
              <a:rPr lang="en-ID" dirty="0"/>
              <a:t> Anda, dan kami </a:t>
            </a:r>
            <a:r>
              <a:rPr lang="en-ID" dirty="0" err="1"/>
              <a:t>berharap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Sticky Note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produktivitas</a:t>
            </a:r>
            <a:r>
              <a:rPr lang="en-ID" dirty="0"/>
              <a:t> dan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memuaskan</a:t>
            </a:r>
            <a:r>
              <a:rPr lang="en-ID" dirty="0"/>
              <a:t>. </a:t>
            </a:r>
            <a:r>
              <a:rPr lang="en-ID" dirty="0" err="1"/>
              <a:t>Terima</a:t>
            </a:r>
            <a:r>
              <a:rPr lang="en-ID" dirty="0"/>
              <a:t> </a:t>
            </a:r>
            <a:r>
              <a:rPr lang="en-ID" dirty="0" err="1"/>
              <a:t>kasih</a:t>
            </a:r>
            <a:r>
              <a:rPr lang="en-ID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41311061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</TotalTime>
  <Words>450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Sticky note</vt:lpstr>
      <vt:lpstr>                        Latar belakang</vt:lpstr>
      <vt:lpstr>              Tujuan dan manfaat </vt:lpstr>
      <vt:lpstr>      Gambar aplikasi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Sticky note</dc:title>
  <dc:creator>muhammadrizalfauzi91@gmail.com</dc:creator>
  <cp:lastModifiedBy>muhammadrizalfauzi91@gmail.com</cp:lastModifiedBy>
  <cp:revision>1</cp:revision>
  <dcterms:created xsi:type="dcterms:W3CDTF">2023-12-28T11:30:57Z</dcterms:created>
  <dcterms:modified xsi:type="dcterms:W3CDTF">2023-12-28T11:48:14Z</dcterms:modified>
</cp:coreProperties>
</file>