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415" autoAdjust="0"/>
  </p:normalViewPr>
  <p:slideViewPr>
    <p:cSldViewPr snapToGrid="0" showGuides="1">
      <p:cViewPr varScale="1">
        <p:scale>
          <a:sx n="86" d="100"/>
          <a:sy n="86" d="100"/>
        </p:scale>
        <p:origin x="1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IN" smtClean="0"/>
              <a:t>02-05-2019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IN" smtClean="0"/>
              <a:t>02-05-2019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02-05-2019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02-05-2019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02-05-2019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11" Type="http://schemas.openxmlformats.org/officeDocument/2006/relationships/image" Target="../media/image5.jpg"/><Relationship Id="rId5" Type="http://schemas.openxmlformats.org/officeDocument/2006/relationships/image" Target="../media/image8.jpeg"/><Relationship Id="rId10" Type="http://schemas.openxmlformats.org/officeDocument/2006/relationships/image" Target="../media/image12.jpg"/><Relationship Id="rId4" Type="http://schemas.openxmlformats.org/officeDocument/2006/relationships/image" Target="../media/image7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</a:t>
            </a:r>
            <a:r>
              <a:rPr lang="en-US" dirty="0" err="1" smtClean="0"/>
              <a:t>kelompok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/>
      </p:pic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4686300" y="4185634"/>
            <a:ext cx="7233557" cy="267236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AINIYYAH (1810817320001)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ERIKA MAULIDIYA (18108172217</a:t>
            </a:r>
            <a:r>
              <a:rPr lang="en-US" sz="1400" b="1" dirty="0" smtClean="0"/>
              <a:t>) {</a:t>
            </a:r>
            <a:r>
              <a:rPr lang="en-US" sz="1400" b="1" smtClean="0"/>
              <a:t>kOORDINATOR</a:t>
            </a:r>
            <a:r>
              <a:rPr lang="en-US" sz="1400" b="1" dirty="0" smtClean="0"/>
              <a:t>}</a:t>
            </a:r>
            <a:endParaRPr lang="en-US" sz="1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MAHRUDIN (1810817210010)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MUHAMMAD RIZAL (1810817210020)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RIZKA ARDIYANTI (1810817120008)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WINDI WULANDARI (1810817120009)</a:t>
            </a:r>
            <a:endParaRPr lang="en-ZA" sz="1400" b="1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00" y="0"/>
            <a:ext cx="5115886" cy="579549"/>
          </a:xfrm>
        </p:spPr>
        <p:txBody>
          <a:bodyPr/>
          <a:lstStyle/>
          <a:p>
            <a:r>
              <a:rPr lang="en-US" dirty="0" err="1" smtClean="0"/>
              <a:t>topik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458" y="824248"/>
            <a:ext cx="6416652" cy="5638465"/>
          </a:xfrm>
        </p:spPr>
        <p:txBody>
          <a:bodyPr/>
          <a:lstStyle/>
          <a:p>
            <a:r>
              <a:rPr lang="en-IN" sz="1600" b="1" dirty="0"/>
              <a:t>1. </a:t>
            </a:r>
            <a:r>
              <a:rPr lang="en-IN" sz="1600" b="1" dirty="0" err="1"/>
              <a:t>Sistem</a:t>
            </a:r>
            <a:r>
              <a:rPr lang="en-IN" sz="1600" b="1" dirty="0"/>
              <a:t> </a:t>
            </a:r>
            <a:r>
              <a:rPr lang="en-IN" sz="1600" b="1" dirty="0" err="1"/>
              <a:t>Kontrol</a:t>
            </a:r>
            <a:r>
              <a:rPr lang="en-IN" sz="1600" b="1" dirty="0"/>
              <a:t> : Laptop (</a:t>
            </a:r>
            <a:r>
              <a:rPr lang="en-IN" sz="1600" b="1" dirty="0" err="1"/>
              <a:t>bluetooth</a:t>
            </a:r>
            <a:r>
              <a:rPr lang="en-IN" sz="1600" b="1" dirty="0"/>
              <a:t>)</a:t>
            </a:r>
          </a:p>
          <a:p>
            <a:r>
              <a:rPr lang="en-IN" sz="1600" b="1" dirty="0"/>
              <a:t>2. Sensor : Sensor </a:t>
            </a:r>
            <a:r>
              <a:rPr lang="en-IN" sz="1600" b="1" dirty="0" err="1"/>
              <a:t>Ultrasonik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Sensor </a:t>
            </a:r>
            <a:r>
              <a:rPr lang="en-IN" sz="1600" b="1" dirty="0" err="1"/>
              <a:t>Suara</a:t>
            </a:r>
            <a:endParaRPr lang="en-IN" sz="1600" b="1" dirty="0"/>
          </a:p>
          <a:p>
            <a:r>
              <a:rPr lang="en-US" sz="2400" b="1" dirty="0"/>
              <a:t>SKEMA</a:t>
            </a:r>
            <a:endParaRPr lang="en-IN" sz="2400" b="1" dirty="0"/>
          </a:p>
          <a:p>
            <a:r>
              <a:rPr lang="en-IN" sz="1600" b="1" dirty="0"/>
              <a:t>1. Sensor yang </a:t>
            </a:r>
            <a:r>
              <a:rPr lang="en-IN" sz="1600" b="1" dirty="0" err="1"/>
              <a:t>pertama</a:t>
            </a:r>
            <a:r>
              <a:rPr lang="en-IN" sz="1600" b="1" dirty="0"/>
              <a:t> </a:t>
            </a:r>
            <a:r>
              <a:rPr lang="en-IN" sz="1600" b="1" dirty="0" err="1"/>
              <a:t>bekerja</a:t>
            </a:r>
            <a:r>
              <a:rPr lang="en-IN" sz="1600" b="1" dirty="0"/>
              <a:t> </a:t>
            </a:r>
            <a:r>
              <a:rPr lang="en-IN" sz="1600" b="1" dirty="0" err="1"/>
              <a:t>adalah</a:t>
            </a:r>
            <a:r>
              <a:rPr lang="en-IN" sz="1600" b="1" dirty="0"/>
              <a:t> Sensor </a:t>
            </a:r>
            <a:r>
              <a:rPr lang="en-IN" sz="1600" b="1" dirty="0" err="1"/>
              <a:t>Ultrasonik</a:t>
            </a:r>
            <a:r>
              <a:rPr lang="en-IN" sz="1600" b="1" dirty="0"/>
              <a:t>. </a:t>
            </a:r>
            <a:r>
              <a:rPr lang="en-IN" sz="1600" b="1" dirty="0" err="1"/>
              <a:t>Jika</a:t>
            </a:r>
            <a:r>
              <a:rPr lang="en-IN" sz="1600" b="1" dirty="0"/>
              <a:t> user </a:t>
            </a:r>
            <a:r>
              <a:rPr lang="en-IN" sz="1600" b="1" dirty="0" err="1"/>
              <a:t>berada</a:t>
            </a:r>
            <a:r>
              <a:rPr lang="en-IN" sz="1600" b="1" dirty="0"/>
              <a:t> </a:t>
            </a:r>
            <a:r>
              <a:rPr lang="en-IN" sz="1600" b="1" dirty="0" err="1"/>
              <a:t>dalam</a:t>
            </a:r>
            <a:r>
              <a:rPr lang="en-IN" sz="1600" b="1" dirty="0"/>
              <a:t> </a:t>
            </a:r>
            <a:r>
              <a:rPr lang="en-IN" sz="1600" b="1" dirty="0" err="1"/>
              <a:t>jarak</a:t>
            </a:r>
            <a:r>
              <a:rPr lang="en-IN" sz="1600" b="1" dirty="0"/>
              <a:t> yang </a:t>
            </a:r>
            <a:r>
              <a:rPr lang="en-IN" sz="1600" b="1" dirty="0" err="1"/>
              <a:t>sudah</a:t>
            </a:r>
            <a:r>
              <a:rPr lang="en-IN" sz="1600" b="1" dirty="0"/>
              <a:t> di </a:t>
            </a:r>
            <a:r>
              <a:rPr lang="en-IN" sz="1600" b="1" dirty="0" err="1"/>
              <a:t>tentukan</a:t>
            </a:r>
            <a:r>
              <a:rPr lang="en-IN" sz="1600" b="1" dirty="0"/>
              <a:t> </a:t>
            </a:r>
            <a:r>
              <a:rPr lang="en-IN" sz="1600" b="1" dirty="0" err="1"/>
              <a:t>maka</a:t>
            </a:r>
            <a:r>
              <a:rPr lang="en-IN" sz="1600" b="1" dirty="0"/>
              <a:t> </a:t>
            </a:r>
            <a:r>
              <a:rPr lang="en-IN" sz="1600" b="1" dirty="0" err="1"/>
              <a:t>sistem</a:t>
            </a:r>
            <a:r>
              <a:rPr lang="en-IN" sz="1600" b="1" dirty="0"/>
              <a:t> </a:t>
            </a:r>
            <a:r>
              <a:rPr lang="en-IN" sz="1600" b="1" dirty="0" err="1"/>
              <a:t>menyalakan</a:t>
            </a:r>
            <a:r>
              <a:rPr lang="en-IN" sz="1600" b="1" dirty="0"/>
              <a:t> LED </a:t>
            </a:r>
            <a:r>
              <a:rPr lang="en-IN" sz="1600" b="1" dirty="0" err="1"/>
              <a:t>hijau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Merah</a:t>
            </a:r>
            <a:r>
              <a:rPr lang="en-IN" sz="1600" b="1" dirty="0"/>
              <a:t> </a:t>
            </a:r>
            <a:r>
              <a:rPr lang="en-IN" sz="1600" b="1" dirty="0" err="1"/>
              <a:t>secara</a:t>
            </a:r>
            <a:r>
              <a:rPr lang="en-IN" sz="1600" b="1" dirty="0"/>
              <a:t> </a:t>
            </a:r>
            <a:r>
              <a:rPr lang="en-IN" sz="1600" b="1" dirty="0" err="1"/>
              <a:t>bersamaan</a:t>
            </a:r>
            <a:r>
              <a:rPr lang="en-IN" sz="1600" b="1" dirty="0"/>
              <a:t>, </a:t>
            </a:r>
            <a:r>
              <a:rPr lang="en-IN" sz="1600" b="1" dirty="0" err="1"/>
              <a:t>kemudian</a:t>
            </a:r>
            <a:r>
              <a:rPr lang="en-IN" sz="1600" b="1" dirty="0"/>
              <a:t> </a:t>
            </a:r>
            <a:r>
              <a:rPr lang="en-IN" sz="1600" b="1" dirty="0" err="1"/>
              <a:t>secara</a:t>
            </a:r>
            <a:r>
              <a:rPr lang="en-IN" sz="1600" b="1" dirty="0"/>
              <a:t> </a:t>
            </a:r>
            <a:r>
              <a:rPr lang="en-IN" sz="1600" b="1" dirty="0" err="1"/>
              <a:t>berkala</a:t>
            </a:r>
            <a:r>
              <a:rPr lang="en-IN" sz="1600" b="1" dirty="0"/>
              <a:t> </a:t>
            </a:r>
            <a:r>
              <a:rPr lang="en-IN" sz="1600" b="1" dirty="0" err="1"/>
              <a:t>berkedip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tersisa</a:t>
            </a:r>
            <a:r>
              <a:rPr lang="en-IN" sz="1600" b="1" dirty="0"/>
              <a:t> LED </a:t>
            </a:r>
            <a:r>
              <a:rPr lang="en-IN" sz="1600" b="1" dirty="0" err="1"/>
              <a:t>merah</a:t>
            </a:r>
            <a:r>
              <a:rPr lang="en-IN" sz="1600" b="1" dirty="0"/>
              <a:t> yang </a:t>
            </a:r>
            <a:r>
              <a:rPr lang="en-IN" sz="1600" b="1" dirty="0" err="1"/>
              <a:t>menyala</a:t>
            </a:r>
            <a:r>
              <a:rPr lang="en-IN" sz="1600" b="1" dirty="0"/>
              <a:t>.</a:t>
            </a:r>
          </a:p>
          <a:p>
            <a:r>
              <a:rPr lang="en-IN" sz="1600" b="1" dirty="0"/>
              <a:t>2. </a:t>
            </a:r>
            <a:r>
              <a:rPr lang="en-IN" sz="1600" b="1" dirty="0" err="1"/>
              <a:t>Selanjutnya</a:t>
            </a:r>
            <a:r>
              <a:rPr lang="en-IN" sz="1600" b="1" dirty="0"/>
              <a:t> </a:t>
            </a:r>
            <a:r>
              <a:rPr lang="en-IN" sz="1600" b="1" dirty="0" err="1"/>
              <a:t>Sistem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mengeluarkan</a:t>
            </a:r>
            <a:r>
              <a:rPr lang="en-IN" sz="1600" b="1" dirty="0"/>
              <a:t> Output yang </a:t>
            </a:r>
            <a:r>
              <a:rPr lang="en-IN" sz="1600" b="1" dirty="0" err="1"/>
              <a:t>Mengintruksikan</a:t>
            </a:r>
            <a:r>
              <a:rPr lang="en-IN" sz="1600" b="1" dirty="0"/>
              <a:t> user </a:t>
            </a:r>
            <a:r>
              <a:rPr lang="en-IN" sz="1600" b="1" dirty="0" err="1"/>
              <a:t>untuk</a:t>
            </a:r>
            <a:r>
              <a:rPr lang="en-IN" sz="1600" b="1" dirty="0"/>
              <a:t> </a:t>
            </a:r>
            <a:r>
              <a:rPr lang="en-IN" sz="1600" b="1" dirty="0" err="1"/>
              <a:t>melakukan</a:t>
            </a:r>
            <a:r>
              <a:rPr lang="en-IN" sz="1600" b="1" dirty="0"/>
              <a:t> input agar </a:t>
            </a:r>
            <a:r>
              <a:rPr lang="en-IN" sz="1600" b="1" dirty="0" err="1"/>
              <a:t>pintu</a:t>
            </a:r>
            <a:r>
              <a:rPr lang="en-IN" sz="1600" b="1" dirty="0"/>
              <a:t> </a:t>
            </a:r>
            <a:r>
              <a:rPr lang="en-IN" sz="1600" b="1" dirty="0" err="1"/>
              <a:t>terbuka</a:t>
            </a:r>
            <a:endParaRPr lang="en-IN" sz="1600" b="1" dirty="0"/>
          </a:p>
          <a:p>
            <a:r>
              <a:rPr lang="en-IN" sz="1600" b="1" dirty="0"/>
              <a:t>3. Sensor </a:t>
            </a:r>
            <a:r>
              <a:rPr lang="en-IN" sz="1600" b="1" dirty="0" err="1"/>
              <a:t>Suara</a:t>
            </a:r>
            <a:r>
              <a:rPr lang="en-IN" sz="1600" b="1" dirty="0"/>
              <a:t> </a:t>
            </a:r>
            <a:r>
              <a:rPr lang="en-IN" sz="1600" b="1" dirty="0" err="1"/>
              <a:t>bekerja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menerima</a:t>
            </a:r>
            <a:r>
              <a:rPr lang="en-IN" sz="1600" b="1" dirty="0"/>
              <a:t> </a:t>
            </a:r>
            <a:r>
              <a:rPr lang="en-IN" sz="1600" b="1" dirty="0" err="1"/>
              <a:t>inputan</a:t>
            </a:r>
            <a:r>
              <a:rPr lang="en-IN" sz="1600" b="1" dirty="0"/>
              <a:t> </a:t>
            </a:r>
            <a:r>
              <a:rPr lang="en-IN" sz="1600" b="1" dirty="0" err="1"/>
              <a:t>dari</a:t>
            </a:r>
            <a:r>
              <a:rPr lang="en-IN" sz="1600" b="1" dirty="0"/>
              <a:t> user :     a. </a:t>
            </a:r>
            <a:r>
              <a:rPr lang="en-IN" sz="1600" b="1" dirty="0" err="1"/>
              <a:t>Ketika</a:t>
            </a:r>
            <a:r>
              <a:rPr lang="en-IN" sz="1600" b="1" dirty="0"/>
              <a:t> user </a:t>
            </a:r>
            <a:r>
              <a:rPr lang="en-IN" sz="1600" b="1" dirty="0" err="1"/>
              <a:t>melakukan</a:t>
            </a:r>
            <a:r>
              <a:rPr lang="en-IN" sz="1600" b="1" dirty="0"/>
              <a:t> </a:t>
            </a:r>
            <a:r>
              <a:rPr lang="en-IN" sz="1600" b="1" dirty="0" err="1"/>
              <a:t>inputan</a:t>
            </a:r>
            <a:r>
              <a:rPr lang="en-IN" sz="1600" b="1" dirty="0"/>
              <a:t> yang </a:t>
            </a:r>
            <a:r>
              <a:rPr lang="en-IN" sz="1600" b="1" dirty="0" err="1"/>
              <a:t>salah</a:t>
            </a:r>
            <a:r>
              <a:rPr lang="en-IN" sz="1600" b="1" dirty="0"/>
              <a:t>, </a:t>
            </a:r>
            <a:r>
              <a:rPr lang="en-IN" sz="1600" b="1" dirty="0" err="1"/>
              <a:t>maka</a:t>
            </a:r>
            <a:r>
              <a:rPr lang="en-IN" sz="1600" b="1" dirty="0"/>
              <a:t> </a:t>
            </a:r>
            <a:r>
              <a:rPr lang="en-IN" sz="1600" b="1" dirty="0" err="1"/>
              <a:t>Lampu</a:t>
            </a:r>
            <a:r>
              <a:rPr lang="en-IN" sz="1600" b="1" dirty="0"/>
              <a:t> </a:t>
            </a:r>
            <a:r>
              <a:rPr lang="en-IN" sz="1600" b="1" dirty="0" err="1"/>
              <a:t>merah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berkedip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 smtClean="0"/>
              <a:t>Menginstruksikan</a:t>
            </a:r>
            <a:r>
              <a:rPr lang="en-IN" sz="1600" b="1" dirty="0" smtClean="0"/>
              <a:t> </a:t>
            </a:r>
            <a:r>
              <a:rPr lang="en-IN" sz="1600" b="1" dirty="0"/>
              <a:t>agar user </a:t>
            </a:r>
            <a:r>
              <a:rPr lang="en-IN" sz="1600" b="1" dirty="0" err="1"/>
              <a:t>menginput</a:t>
            </a:r>
            <a:r>
              <a:rPr lang="en-IN" sz="1600" b="1" dirty="0"/>
              <a:t> </a:t>
            </a:r>
            <a:r>
              <a:rPr lang="en-IN" sz="1600" b="1" dirty="0" err="1"/>
              <a:t>ulang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Kondisi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kembali</a:t>
            </a:r>
            <a:r>
              <a:rPr lang="en-IN" sz="1600" b="1" dirty="0"/>
              <a:t> </a:t>
            </a:r>
            <a:r>
              <a:rPr lang="en-IN" sz="1600" b="1" dirty="0" err="1"/>
              <a:t>ke</a:t>
            </a:r>
            <a:r>
              <a:rPr lang="en-IN" sz="1600" b="1" dirty="0"/>
              <a:t> </a:t>
            </a:r>
            <a:r>
              <a:rPr lang="en-IN" sz="1600" b="1" dirty="0" err="1"/>
              <a:t>poin</a:t>
            </a:r>
            <a:r>
              <a:rPr lang="en-IN" sz="1600" b="1" dirty="0"/>
              <a:t> 2.    b. </a:t>
            </a:r>
            <a:r>
              <a:rPr lang="en-IN" sz="1600" b="1" dirty="0" err="1"/>
              <a:t>Ketika</a:t>
            </a:r>
            <a:r>
              <a:rPr lang="en-IN" sz="1600" b="1" dirty="0"/>
              <a:t> user </a:t>
            </a:r>
            <a:r>
              <a:rPr lang="en-IN" sz="1600" b="1" dirty="0" err="1"/>
              <a:t>menginputkan</a:t>
            </a:r>
            <a:r>
              <a:rPr lang="en-IN" sz="1600" b="1" dirty="0"/>
              <a:t> </a:t>
            </a:r>
            <a:r>
              <a:rPr lang="en-IN" sz="1600" b="1" dirty="0" err="1"/>
              <a:t>inputan</a:t>
            </a:r>
            <a:r>
              <a:rPr lang="en-IN" sz="1600" b="1" dirty="0"/>
              <a:t> yang </a:t>
            </a:r>
            <a:r>
              <a:rPr lang="en-IN" sz="1600" b="1" dirty="0" err="1"/>
              <a:t>benar</a:t>
            </a:r>
            <a:r>
              <a:rPr lang="en-IN" sz="1600" b="1" dirty="0"/>
              <a:t> </a:t>
            </a:r>
            <a:r>
              <a:rPr lang="en-IN" sz="1600" b="1" dirty="0" err="1"/>
              <a:t>maka</a:t>
            </a:r>
            <a:r>
              <a:rPr lang="en-IN" sz="1600" b="1" dirty="0"/>
              <a:t> LED </a:t>
            </a:r>
            <a:r>
              <a:rPr lang="en-IN" sz="1600" b="1" dirty="0" err="1"/>
              <a:t>merah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mati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LED </a:t>
            </a:r>
            <a:r>
              <a:rPr lang="en-IN" sz="1600" b="1" dirty="0" err="1"/>
              <a:t>hijau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berkedip</a:t>
            </a:r>
            <a:r>
              <a:rPr lang="en-IN" sz="1600" b="1" dirty="0"/>
              <a:t> </a:t>
            </a:r>
            <a:r>
              <a:rPr lang="en-IN" sz="1600" b="1" dirty="0" err="1"/>
              <a:t>kemudian</a:t>
            </a:r>
            <a:r>
              <a:rPr lang="en-IN" sz="1600" b="1" dirty="0"/>
              <a:t> </a:t>
            </a:r>
            <a:r>
              <a:rPr lang="en-IN" sz="1600" b="1" dirty="0" err="1"/>
              <a:t>kemudian</a:t>
            </a:r>
            <a:r>
              <a:rPr lang="en-IN" sz="1600" b="1" dirty="0"/>
              <a:t> </a:t>
            </a:r>
            <a:r>
              <a:rPr lang="en-IN" sz="1600" b="1" dirty="0" err="1"/>
              <a:t>Sistem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mengoutputkan</a:t>
            </a:r>
            <a:r>
              <a:rPr lang="en-IN" sz="1600" b="1" dirty="0"/>
              <a:t> </a:t>
            </a:r>
            <a:r>
              <a:rPr lang="en-IN" sz="1600" b="1" dirty="0" err="1"/>
              <a:t>bahwa</a:t>
            </a:r>
            <a:r>
              <a:rPr lang="en-IN" sz="1600" b="1" dirty="0"/>
              <a:t> </a:t>
            </a:r>
            <a:r>
              <a:rPr lang="en-IN" sz="1600" b="1" dirty="0" err="1"/>
              <a:t>Inputan</a:t>
            </a:r>
            <a:r>
              <a:rPr lang="en-IN" sz="1600" b="1" dirty="0"/>
              <a:t> </a:t>
            </a:r>
            <a:r>
              <a:rPr lang="en-IN" sz="1600" b="1" dirty="0" err="1"/>
              <a:t>benar</a:t>
            </a:r>
            <a:r>
              <a:rPr lang="en-IN" sz="1600" b="1" dirty="0"/>
              <a:t>.- </a:t>
            </a:r>
            <a:r>
              <a:rPr lang="en-IN" sz="1600" b="1" dirty="0" err="1"/>
              <a:t>kemudian</a:t>
            </a:r>
            <a:r>
              <a:rPr lang="en-IN" sz="1600" b="1" dirty="0"/>
              <a:t> </a:t>
            </a:r>
            <a:r>
              <a:rPr lang="en-IN" sz="1600" b="1" dirty="0" err="1"/>
              <a:t>Kemudian</a:t>
            </a:r>
            <a:r>
              <a:rPr lang="en-IN" sz="1600" b="1" dirty="0"/>
              <a:t> </a:t>
            </a:r>
            <a:r>
              <a:rPr lang="en-IN" sz="1600" b="1" dirty="0" err="1"/>
              <a:t>dinamo</a:t>
            </a:r>
            <a:r>
              <a:rPr lang="en-IN" sz="1600" b="1" dirty="0"/>
              <a:t> 1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memutar</a:t>
            </a:r>
            <a:r>
              <a:rPr lang="en-IN" sz="1600" b="1" dirty="0"/>
              <a:t>  </a:t>
            </a:r>
            <a:r>
              <a:rPr lang="en-IN" sz="1600" b="1" dirty="0" err="1"/>
              <a:t>tuas,di</a:t>
            </a:r>
            <a:r>
              <a:rPr lang="en-IN" sz="1600" b="1" dirty="0"/>
              <a:t> </a:t>
            </a:r>
            <a:r>
              <a:rPr lang="en-IN" sz="1600" b="1" dirty="0" err="1"/>
              <a:t>lanjutkan</a:t>
            </a:r>
            <a:r>
              <a:rPr lang="en-IN" sz="1600" b="1" dirty="0"/>
              <a:t> </a:t>
            </a:r>
            <a:r>
              <a:rPr lang="en-IN" sz="1600" b="1" dirty="0" err="1"/>
              <a:t>dengan</a:t>
            </a:r>
            <a:r>
              <a:rPr lang="en-IN" sz="1600" b="1" dirty="0"/>
              <a:t> </a:t>
            </a:r>
            <a:r>
              <a:rPr lang="en-IN" sz="1600" b="1" dirty="0" err="1"/>
              <a:t>kerja</a:t>
            </a:r>
            <a:r>
              <a:rPr lang="en-IN" sz="1600" b="1" dirty="0"/>
              <a:t> </a:t>
            </a:r>
            <a:r>
              <a:rPr lang="en-IN" sz="1600" b="1" dirty="0" err="1"/>
              <a:t>dinamo</a:t>
            </a:r>
            <a:r>
              <a:rPr lang="en-IN" sz="1600" b="1" dirty="0"/>
              <a:t> 2 yang </a:t>
            </a:r>
            <a:r>
              <a:rPr lang="en-IN" sz="1600" b="1" dirty="0" err="1"/>
              <a:t>memutar</a:t>
            </a:r>
            <a:r>
              <a:rPr lang="en-IN" sz="1600" b="1" dirty="0"/>
              <a:t> </a:t>
            </a:r>
            <a:r>
              <a:rPr lang="en-IN" sz="1600" b="1" dirty="0" err="1"/>
              <a:t>engsel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pintu</a:t>
            </a:r>
            <a:r>
              <a:rPr lang="en-IN" sz="1600" b="1" dirty="0"/>
              <a:t> </a:t>
            </a:r>
            <a:r>
              <a:rPr lang="en-IN" sz="1600" b="1" dirty="0" err="1"/>
              <a:t>akan</a:t>
            </a:r>
            <a:r>
              <a:rPr lang="en-IN" sz="1600" b="1" dirty="0"/>
              <a:t> </a:t>
            </a:r>
            <a:r>
              <a:rPr lang="en-IN" sz="1600" b="1" dirty="0" err="1"/>
              <a:t>terbuka</a:t>
            </a:r>
            <a:r>
              <a:rPr lang="en-IN" sz="1600" b="1" dirty="0"/>
              <a:t>,</a:t>
            </a:r>
            <a:r>
              <a:rPr lang="en-IN" sz="1600" dirty="0"/>
              <a:t> </a:t>
            </a:r>
            <a:r>
              <a:rPr lang="en-IN" sz="1600" b="1" dirty="0"/>
              <a:t>user </a:t>
            </a:r>
            <a:r>
              <a:rPr lang="en-IN" sz="1600" b="1" dirty="0" err="1"/>
              <a:t>bisa</a:t>
            </a:r>
            <a:r>
              <a:rPr lang="en-IN" sz="1600" b="1" dirty="0"/>
              <a:t> </a:t>
            </a:r>
            <a:r>
              <a:rPr lang="en-IN" sz="1600" b="1" dirty="0" err="1"/>
              <a:t>menutup</a:t>
            </a:r>
            <a:r>
              <a:rPr lang="en-IN" sz="1600" b="1" dirty="0"/>
              <a:t> </a:t>
            </a:r>
            <a:r>
              <a:rPr lang="en-IN" sz="1600" b="1" dirty="0" err="1"/>
              <a:t>nya</a:t>
            </a:r>
            <a:r>
              <a:rPr lang="en-IN" sz="1600" b="1" dirty="0"/>
              <a:t> </a:t>
            </a:r>
            <a:r>
              <a:rPr lang="en-IN" sz="1600" b="1" dirty="0" err="1"/>
              <a:t>kembali</a:t>
            </a:r>
            <a:r>
              <a:rPr lang="en-IN" sz="1600" b="1" dirty="0"/>
              <a:t> </a:t>
            </a:r>
            <a:r>
              <a:rPr lang="en-IN" sz="1600" b="1" dirty="0" err="1"/>
              <a:t>dengan</a:t>
            </a:r>
            <a:r>
              <a:rPr lang="en-IN" sz="1600" b="1" dirty="0"/>
              <a:t> </a:t>
            </a:r>
            <a:r>
              <a:rPr lang="en-IN" sz="1600" b="1" dirty="0" err="1"/>
              <a:t>inputan</a:t>
            </a:r>
            <a:r>
              <a:rPr lang="en-IN" sz="1600" b="1" dirty="0"/>
              <a:t> yang </a:t>
            </a:r>
            <a:r>
              <a:rPr lang="en-IN" sz="1600" b="1" dirty="0" err="1"/>
              <a:t>sama</a:t>
            </a:r>
            <a:r>
              <a:rPr lang="en-IN" sz="1600" b="1" dirty="0"/>
              <a:t> </a:t>
            </a:r>
            <a:r>
              <a:rPr lang="en-IN" sz="1600" b="1" dirty="0" err="1"/>
              <a:t>dengan</a:t>
            </a:r>
            <a:r>
              <a:rPr lang="en-IN" sz="1600" b="1" dirty="0"/>
              <a:t> </a:t>
            </a:r>
            <a:r>
              <a:rPr lang="en-IN" sz="1600" b="1" dirty="0" err="1"/>
              <a:t>cara</a:t>
            </a:r>
            <a:r>
              <a:rPr lang="en-IN" sz="1600" b="1" dirty="0"/>
              <a:t> yang </a:t>
            </a:r>
            <a:r>
              <a:rPr lang="en-IN" sz="1600" b="1" dirty="0" err="1"/>
              <a:t>terbalik</a:t>
            </a:r>
            <a:r>
              <a:rPr lang="en-IN" sz="1600" b="1" dirty="0"/>
              <a:t> di </a:t>
            </a:r>
            <a:r>
              <a:rPr lang="en-IN" sz="1600" b="1" dirty="0" err="1"/>
              <a:t>mulai</a:t>
            </a:r>
            <a:r>
              <a:rPr lang="en-IN" sz="1600" b="1" dirty="0"/>
              <a:t> </a:t>
            </a:r>
            <a:r>
              <a:rPr lang="en-IN" sz="1600" b="1" dirty="0" err="1"/>
              <a:t>dari</a:t>
            </a:r>
            <a:r>
              <a:rPr lang="en-IN" sz="1600" b="1" dirty="0"/>
              <a:t> </a:t>
            </a:r>
            <a:r>
              <a:rPr lang="en-IN" sz="1600" b="1" dirty="0" err="1"/>
              <a:t>kerja</a:t>
            </a:r>
            <a:r>
              <a:rPr lang="en-IN" sz="1600" b="1" dirty="0"/>
              <a:t> </a:t>
            </a:r>
            <a:r>
              <a:rPr lang="en-IN" sz="1600" b="1" dirty="0" err="1"/>
              <a:t>Dinamo</a:t>
            </a:r>
            <a:r>
              <a:rPr lang="en-IN" sz="1600" b="1" dirty="0"/>
              <a:t> 2 </a:t>
            </a:r>
            <a:r>
              <a:rPr lang="en-IN" sz="1600" b="1" dirty="0" err="1"/>
              <a:t>lalu</a:t>
            </a:r>
            <a:r>
              <a:rPr lang="en-IN" sz="1600" b="1" dirty="0"/>
              <a:t> </a:t>
            </a:r>
            <a:r>
              <a:rPr lang="en-IN" sz="1600" b="1" dirty="0" err="1"/>
              <a:t>Dinamo</a:t>
            </a:r>
            <a:r>
              <a:rPr lang="en-IN" sz="1600" b="1" dirty="0"/>
              <a:t> 1 </a:t>
            </a:r>
            <a:r>
              <a:rPr lang="en-IN" sz="1600" b="1" dirty="0" err="1"/>
              <a:t>lalu</a:t>
            </a:r>
            <a:r>
              <a:rPr lang="en-IN" sz="1600" b="1" dirty="0"/>
              <a:t> </a:t>
            </a:r>
            <a:r>
              <a:rPr lang="en-IN" sz="1600" b="1" dirty="0" err="1"/>
              <a:t>Berganti</a:t>
            </a:r>
            <a:r>
              <a:rPr lang="en-IN" sz="1600" b="1" dirty="0"/>
              <a:t> </a:t>
            </a:r>
            <a:r>
              <a:rPr lang="en-IN" sz="1600" b="1" dirty="0" err="1"/>
              <a:t>nya</a:t>
            </a:r>
            <a:r>
              <a:rPr lang="en-IN" sz="1600" b="1" dirty="0"/>
              <a:t> </a:t>
            </a:r>
            <a:r>
              <a:rPr lang="en-IN" sz="1600" b="1" dirty="0" err="1"/>
              <a:t>nyala</a:t>
            </a:r>
            <a:r>
              <a:rPr lang="en-IN" sz="1600" b="1" dirty="0"/>
              <a:t> LED </a:t>
            </a:r>
            <a:r>
              <a:rPr lang="en-IN" sz="1600" b="1" dirty="0" err="1"/>
              <a:t>Hijau</a:t>
            </a:r>
            <a:r>
              <a:rPr lang="en-IN" sz="1600" b="1" dirty="0"/>
              <a:t> </a:t>
            </a:r>
            <a:r>
              <a:rPr lang="en-IN" sz="1600" b="1" dirty="0" err="1"/>
              <a:t>ke</a:t>
            </a:r>
            <a:r>
              <a:rPr lang="en-IN" sz="1600" b="1" dirty="0"/>
              <a:t> </a:t>
            </a:r>
            <a:r>
              <a:rPr lang="en-IN" sz="1600" b="1" dirty="0" err="1"/>
              <a:t>merah</a:t>
            </a:r>
            <a:endParaRPr lang="en-IN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r="6298"/>
          <a:stretch>
            <a:fillRect/>
          </a:stretch>
        </p:blipFill>
        <p:spPr>
          <a:xfrm>
            <a:off x="469045" y="1"/>
            <a:ext cx="3331947" cy="38121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98" y="3162478"/>
            <a:ext cx="3032260" cy="30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6" y="0"/>
            <a:ext cx="4468698" cy="1444275"/>
          </a:xfrm>
        </p:spPr>
        <p:txBody>
          <a:bodyPr/>
          <a:lstStyle/>
          <a:p>
            <a:r>
              <a:rPr lang="en-US" sz="3200" dirty="0" err="1" smtClean="0"/>
              <a:t>Perangkat</a:t>
            </a:r>
            <a:r>
              <a:rPr lang="en-US" sz="3200" dirty="0" smtClean="0"/>
              <a:t> YANG DIPERLUKAN</a:t>
            </a:r>
            <a:endParaRPr lang="en-IN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7" y="1566393"/>
            <a:ext cx="5318976" cy="4185634"/>
          </a:xfrm>
        </p:spPr>
        <p:txBody>
          <a:bodyPr/>
          <a:lstStyle/>
          <a:p>
            <a:endParaRPr lang="en-IN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328"/>
            <a:ext cx="3589986" cy="2333491"/>
          </a:xfrm>
        </p:spPr>
      </p:pic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" y="1761516"/>
            <a:ext cx="2058601" cy="168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" y="3551351"/>
            <a:ext cx="2246044" cy="1684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" b="127"/>
          <a:stretch>
            <a:fillRect/>
          </a:stretch>
        </p:blipFill>
        <p:spPr>
          <a:xfrm>
            <a:off x="2240573" y="1845216"/>
            <a:ext cx="2373305" cy="2367278"/>
          </a:xfrm>
        </p:spPr>
      </p:pic>
      <p:pic>
        <p:nvPicPr>
          <p:cNvPr id="18" name="Content Placeholder 5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86" y="387637"/>
            <a:ext cx="5493091" cy="1948178"/>
          </a:xfrm>
        </p:spPr>
      </p:pic>
      <p:pic>
        <p:nvPicPr>
          <p:cNvPr id="19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91" y="4646054"/>
            <a:ext cx="2211946" cy="2211946"/>
          </a:xfrm>
        </p:spPr>
      </p:pic>
      <p:pic>
        <p:nvPicPr>
          <p:cNvPr id="21" name="Content Placeholder 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40" y="4487969"/>
            <a:ext cx="3733208" cy="2099930"/>
          </a:xfrm>
        </p:spPr>
      </p:pic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59" y="1948178"/>
            <a:ext cx="2824236" cy="2416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30" y="1933266"/>
            <a:ext cx="3384852" cy="3384852"/>
          </a:xfrm>
          <a:prstGeom prst="rect">
            <a:avLst/>
          </a:prstGeom>
        </p:spPr>
      </p:pic>
      <p:pic>
        <p:nvPicPr>
          <p:cNvPr id="2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8283"/>
            <a:ext cx="3357783" cy="1679717"/>
          </a:xfrm>
        </p:spPr>
      </p:pic>
      <p:sp>
        <p:nvSpPr>
          <p:cNvPr id="25" name="Rectangle 24"/>
          <p:cNvSpPr/>
          <p:nvPr/>
        </p:nvSpPr>
        <p:spPr>
          <a:xfrm>
            <a:off x="192215" y="1845216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DINAMO</a:t>
            </a:r>
            <a:endParaRPr lang="en-ID" dirty="0"/>
          </a:p>
        </p:txBody>
      </p:sp>
      <p:sp>
        <p:nvSpPr>
          <p:cNvPr id="26" name="Rectangle 25"/>
          <p:cNvSpPr/>
          <p:nvPr/>
        </p:nvSpPr>
        <p:spPr>
          <a:xfrm>
            <a:off x="192215" y="3529738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LAMPU LED</a:t>
            </a:r>
            <a:endParaRPr lang="en-ID" dirty="0"/>
          </a:p>
        </p:txBody>
      </p:sp>
      <p:sp>
        <p:nvSpPr>
          <p:cNvPr id="27" name="Rectangle 26"/>
          <p:cNvSpPr/>
          <p:nvPr/>
        </p:nvSpPr>
        <p:spPr>
          <a:xfrm>
            <a:off x="5431833" y="149240"/>
            <a:ext cx="332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TAMPLET </a:t>
            </a:r>
            <a:r>
              <a:rPr lang="en-US" dirty="0" err="1"/>
              <a:t>dan</a:t>
            </a:r>
            <a:r>
              <a:rPr lang="en-US" dirty="0"/>
              <a:t> ARDUINO ESP 8266</a:t>
            </a:r>
            <a:endParaRPr lang="en-ID" dirty="0"/>
          </a:p>
        </p:txBody>
      </p:sp>
      <p:sp>
        <p:nvSpPr>
          <p:cNvPr id="28" name="Rectangle 27"/>
          <p:cNvSpPr/>
          <p:nvPr/>
        </p:nvSpPr>
        <p:spPr>
          <a:xfrm>
            <a:off x="4257270" y="2033953"/>
            <a:ext cx="1875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Microphone </a:t>
            </a:r>
            <a:r>
              <a:rPr lang="en-US" dirty="0" err="1"/>
              <a:t>dedection</a:t>
            </a:r>
            <a:r>
              <a:rPr lang="en-US" dirty="0"/>
              <a:t> module </a:t>
            </a:r>
            <a:r>
              <a:rPr lang="en-US" dirty="0" err="1"/>
              <a:t>arduiono</a:t>
            </a:r>
            <a:r>
              <a:rPr lang="en-US" dirty="0"/>
              <a:t> sensor (sensor </a:t>
            </a:r>
            <a:r>
              <a:rPr lang="en-US" dirty="0" err="1"/>
              <a:t>suara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29" name="Rectangle 28"/>
          <p:cNvSpPr/>
          <p:nvPr/>
        </p:nvSpPr>
        <p:spPr>
          <a:xfrm>
            <a:off x="4335862" y="5098658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KABEL USB ARDUINO</a:t>
            </a:r>
            <a:endParaRPr lang="en-ID" dirty="0"/>
          </a:p>
        </p:txBody>
      </p:sp>
      <p:sp>
        <p:nvSpPr>
          <p:cNvPr id="30" name="Rectangle 29"/>
          <p:cNvSpPr/>
          <p:nvPr/>
        </p:nvSpPr>
        <p:spPr>
          <a:xfrm>
            <a:off x="5886003" y="1895672"/>
            <a:ext cx="217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 ULTRASONIK</a:t>
            </a:r>
            <a:endParaRPr lang="en-ID" dirty="0"/>
          </a:p>
        </p:txBody>
      </p:sp>
      <p:sp>
        <p:nvSpPr>
          <p:cNvPr id="31" name="Rectangle 30"/>
          <p:cNvSpPr/>
          <p:nvPr/>
        </p:nvSpPr>
        <p:spPr>
          <a:xfrm>
            <a:off x="8283066" y="6147560"/>
            <a:ext cx="117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GLUE GUN</a:t>
            </a:r>
            <a:endParaRPr lang="en-ID" dirty="0"/>
          </a:p>
        </p:txBody>
      </p:sp>
      <p:sp>
        <p:nvSpPr>
          <p:cNvPr id="32" name="Rectangle 31"/>
          <p:cNvSpPr/>
          <p:nvPr/>
        </p:nvSpPr>
        <p:spPr>
          <a:xfrm>
            <a:off x="8939726" y="2001987"/>
            <a:ext cx="178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STICK ICE CREAM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" y="1079979"/>
            <a:ext cx="5445369" cy="1114784"/>
          </a:xfrm>
        </p:spPr>
        <p:txBody>
          <a:bodyPr/>
          <a:lstStyle/>
          <a:p>
            <a:r>
              <a:rPr lang="en-IN" dirty="0" smtClean="0"/>
              <a:t>JOB DESK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2443397"/>
            <a:ext cx="5361866" cy="4269195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 err="1"/>
              <a:t>Inputnya</a:t>
            </a:r>
            <a:r>
              <a:rPr lang="en-IN" sz="1600" b="1" dirty="0"/>
              <a:t>  </a:t>
            </a:r>
            <a:r>
              <a:rPr lang="en-IN" sz="1600" b="1" dirty="0" smtClean="0"/>
              <a:t> (</a:t>
            </a:r>
            <a:r>
              <a:rPr lang="en-US" sz="1600" b="1" dirty="0"/>
              <a:t>AINIYYAH </a:t>
            </a:r>
            <a:r>
              <a:rPr lang="en-US" sz="1600" b="1" dirty="0" smtClean="0"/>
              <a:t> &amp; MAHRUDIN)  </a:t>
            </a:r>
            <a:r>
              <a:rPr lang="en-IN" sz="1600" b="1" dirty="0" smtClean="0"/>
              <a:t>:</a:t>
            </a:r>
          </a:p>
          <a:p>
            <a:pPr marL="0" indent="0">
              <a:buNone/>
            </a:pPr>
            <a:r>
              <a:rPr lang="en-IN" sz="1600" b="1" dirty="0" smtClean="0"/>
              <a:t>1.Jarak </a:t>
            </a:r>
            <a:r>
              <a:rPr lang="en-IN" sz="1600" b="1" dirty="0" err="1"/>
              <a:t>pengguna</a:t>
            </a:r>
            <a:r>
              <a:rPr lang="en-IN" sz="1600" b="1" dirty="0"/>
              <a:t>. 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2</a:t>
            </a:r>
            <a:r>
              <a:rPr lang="en-IN" sz="1600" b="1" dirty="0"/>
              <a:t>. </a:t>
            </a:r>
            <a:r>
              <a:rPr lang="en-IN" sz="1600" b="1" dirty="0" err="1"/>
              <a:t>suara</a:t>
            </a:r>
            <a:r>
              <a:rPr lang="en-IN" sz="1600" b="1" dirty="0"/>
              <a:t> </a:t>
            </a:r>
            <a:r>
              <a:rPr lang="en-IN" sz="1600" b="1" dirty="0" err="1"/>
              <a:t>berupa</a:t>
            </a:r>
            <a:r>
              <a:rPr lang="en-IN" sz="1600" b="1" dirty="0"/>
              <a:t> kata ( kata </a:t>
            </a:r>
            <a:r>
              <a:rPr lang="en-IN" sz="1600" b="1" dirty="0" err="1"/>
              <a:t>yg</a:t>
            </a:r>
            <a:r>
              <a:rPr lang="en-IN" sz="1600" b="1" dirty="0"/>
              <a:t> </a:t>
            </a:r>
            <a:r>
              <a:rPr lang="en-IN" sz="1600" b="1" dirty="0" err="1"/>
              <a:t>kita</a:t>
            </a:r>
            <a:r>
              <a:rPr lang="en-IN" sz="1600" b="1" dirty="0"/>
              <a:t> </a:t>
            </a:r>
            <a:r>
              <a:rPr lang="en-IN" sz="1600" b="1" dirty="0" err="1"/>
              <a:t>atur</a:t>
            </a:r>
            <a:r>
              <a:rPr lang="en-IN" sz="1600" b="1" dirty="0"/>
              <a:t> di program </a:t>
            </a:r>
            <a:r>
              <a:rPr lang="en-IN" sz="1600" b="1" dirty="0" smtClean="0"/>
              <a:t>).</a:t>
            </a:r>
          </a:p>
          <a:p>
            <a:pPr marL="0" indent="0">
              <a:buNone/>
            </a:pPr>
            <a:r>
              <a:rPr lang="en-IN" sz="1600" b="1" dirty="0" smtClean="0"/>
              <a:t>Proses (</a:t>
            </a:r>
            <a:r>
              <a:rPr lang="en-US" sz="1600" b="1" dirty="0"/>
              <a:t>ERIKA </a:t>
            </a:r>
            <a:r>
              <a:rPr lang="en-US" sz="1600" b="1" dirty="0" smtClean="0"/>
              <a:t>MAULIDIYA &amp; </a:t>
            </a:r>
            <a:r>
              <a:rPr lang="en-US" sz="1600" b="1" dirty="0"/>
              <a:t>MUHAMMAD </a:t>
            </a:r>
            <a:r>
              <a:rPr lang="en-US" sz="1600" b="1" dirty="0" smtClean="0"/>
              <a:t>RIZAL) </a:t>
            </a:r>
            <a:r>
              <a:rPr lang="en-IN" sz="1600" b="1" dirty="0" smtClean="0"/>
              <a:t>  :</a:t>
            </a:r>
          </a:p>
          <a:p>
            <a:pPr marL="0" indent="0">
              <a:buNone/>
            </a:pPr>
            <a:r>
              <a:rPr lang="en-IN" sz="1600" b="1" dirty="0" smtClean="0"/>
              <a:t> 1 </a:t>
            </a:r>
            <a:r>
              <a:rPr lang="en-IN" sz="1600" b="1" dirty="0"/>
              <a:t>. </a:t>
            </a:r>
            <a:r>
              <a:rPr lang="en-IN" sz="1600" b="1" dirty="0" err="1"/>
              <a:t>jika</a:t>
            </a:r>
            <a:r>
              <a:rPr lang="en-IN" sz="1600" b="1" dirty="0"/>
              <a:t> </a:t>
            </a:r>
            <a:r>
              <a:rPr lang="en-IN" sz="1600" b="1" dirty="0" err="1"/>
              <a:t>jarak</a:t>
            </a:r>
            <a:r>
              <a:rPr lang="en-IN" sz="1600" b="1" dirty="0"/>
              <a:t> </a:t>
            </a:r>
            <a:r>
              <a:rPr lang="en-IN" sz="1600" b="1" dirty="0" err="1"/>
              <a:t>sesuai</a:t>
            </a:r>
            <a:r>
              <a:rPr lang="en-IN" sz="1600" b="1" dirty="0"/>
              <a:t> </a:t>
            </a:r>
            <a:r>
              <a:rPr lang="en-IN" sz="1600" b="1" dirty="0" err="1"/>
              <a:t>perogram</a:t>
            </a:r>
            <a:r>
              <a:rPr lang="en-IN" sz="1600" b="1" dirty="0"/>
              <a:t> ,</a:t>
            </a:r>
            <a:r>
              <a:rPr lang="en-IN" sz="1600" b="1" dirty="0" err="1"/>
              <a:t>maka</a:t>
            </a:r>
            <a:r>
              <a:rPr lang="en-IN" sz="1600" b="1" dirty="0"/>
              <a:t> ke-2 </a:t>
            </a:r>
            <a:r>
              <a:rPr lang="en-IN" sz="1600" b="1" dirty="0" err="1"/>
              <a:t>lampu</a:t>
            </a:r>
            <a:r>
              <a:rPr lang="en-IN" sz="1600" b="1" dirty="0"/>
              <a:t> </a:t>
            </a:r>
            <a:r>
              <a:rPr lang="en-IN" sz="1600" b="1" dirty="0" err="1"/>
              <a:t>menyala</a:t>
            </a:r>
            <a:r>
              <a:rPr lang="en-IN" sz="1600" b="1" dirty="0"/>
              <a:t> </a:t>
            </a:r>
            <a:r>
              <a:rPr lang="en-IN" sz="1600" b="1" dirty="0" smtClean="0"/>
              <a:t>.</a:t>
            </a:r>
          </a:p>
          <a:p>
            <a:pPr marL="0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2 .</a:t>
            </a:r>
            <a:r>
              <a:rPr lang="en-IN" sz="1600" b="1" dirty="0" err="1"/>
              <a:t>inputan</a:t>
            </a:r>
            <a:r>
              <a:rPr lang="en-IN" sz="1600" b="1" dirty="0"/>
              <a:t>  </a:t>
            </a:r>
            <a:r>
              <a:rPr lang="en-IN" sz="1600" b="1" dirty="0" err="1"/>
              <a:t>suara</a:t>
            </a:r>
            <a:r>
              <a:rPr lang="en-IN" sz="1600" b="1" dirty="0"/>
              <a:t> </a:t>
            </a:r>
            <a:r>
              <a:rPr lang="en-IN" sz="1600" b="1" dirty="0" err="1"/>
              <a:t>benar</a:t>
            </a:r>
            <a:r>
              <a:rPr lang="en-IN" sz="1600" b="1" dirty="0"/>
              <a:t> -&gt; </a:t>
            </a:r>
            <a:r>
              <a:rPr lang="en-IN" sz="1600" b="1" dirty="0" err="1"/>
              <a:t>lampu</a:t>
            </a:r>
            <a:r>
              <a:rPr lang="en-IN" sz="1600" b="1" dirty="0"/>
              <a:t> </a:t>
            </a:r>
            <a:r>
              <a:rPr lang="en-IN" sz="1600" b="1" dirty="0" err="1"/>
              <a:t>hijau</a:t>
            </a:r>
            <a:r>
              <a:rPr lang="en-IN" sz="1600" b="1" dirty="0"/>
              <a:t> </a:t>
            </a:r>
            <a:r>
              <a:rPr lang="en-IN" sz="1600" b="1" dirty="0" err="1"/>
              <a:t>menyala</a:t>
            </a:r>
            <a:r>
              <a:rPr lang="en-IN" sz="1600" b="1" dirty="0"/>
              <a:t> 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pintu</a:t>
            </a:r>
            <a:r>
              <a:rPr lang="en-IN" sz="1600" b="1" dirty="0"/>
              <a:t> </a:t>
            </a:r>
            <a:r>
              <a:rPr lang="en-IN" sz="1600" b="1" dirty="0" err="1"/>
              <a:t>terbuka</a:t>
            </a:r>
            <a:r>
              <a:rPr lang="en-IN" sz="1600" b="1" dirty="0"/>
              <a:t>  </a:t>
            </a:r>
            <a:r>
              <a:rPr lang="en-IN" sz="1600" b="1" dirty="0" err="1"/>
              <a:t>atau</a:t>
            </a:r>
            <a:r>
              <a:rPr lang="en-IN" sz="1600" b="1" dirty="0"/>
              <a:t> </a:t>
            </a:r>
            <a:r>
              <a:rPr lang="en-IN" sz="1600" b="1" dirty="0" err="1"/>
              <a:t>tertutup</a:t>
            </a:r>
            <a:r>
              <a:rPr lang="en-IN" sz="1600" b="1" dirty="0"/>
              <a:t> (</a:t>
            </a:r>
            <a:r>
              <a:rPr lang="en-IN" sz="1600" b="1" dirty="0" err="1"/>
              <a:t>sesuai</a:t>
            </a:r>
            <a:r>
              <a:rPr lang="en-IN" sz="1600" b="1" dirty="0"/>
              <a:t> </a:t>
            </a:r>
            <a:r>
              <a:rPr lang="en-IN" sz="1600" b="1" dirty="0" err="1"/>
              <a:t>perintah</a:t>
            </a:r>
            <a:r>
              <a:rPr lang="en-IN" sz="1600" b="1" dirty="0"/>
              <a:t> user</a:t>
            </a:r>
            <a:r>
              <a:rPr lang="en-IN" sz="1600" b="1" dirty="0" smtClean="0"/>
              <a:t>)</a:t>
            </a:r>
          </a:p>
          <a:p>
            <a:pPr marL="0" indent="0">
              <a:buNone/>
            </a:pPr>
            <a:r>
              <a:rPr lang="en-IN" sz="1600" b="1" dirty="0" smtClean="0"/>
              <a:t>3</a:t>
            </a:r>
            <a:r>
              <a:rPr lang="en-IN" sz="1600" b="1" dirty="0"/>
              <a:t>. </a:t>
            </a:r>
            <a:r>
              <a:rPr lang="en-IN" sz="1600" b="1" dirty="0" err="1"/>
              <a:t>Jika</a:t>
            </a:r>
            <a:r>
              <a:rPr lang="en-IN" sz="1600" b="1" dirty="0"/>
              <a:t> </a:t>
            </a:r>
            <a:r>
              <a:rPr lang="en-IN" sz="1600" b="1" dirty="0" err="1"/>
              <a:t>inputan</a:t>
            </a:r>
            <a:r>
              <a:rPr lang="en-IN" sz="1600" b="1" dirty="0"/>
              <a:t> </a:t>
            </a:r>
            <a:r>
              <a:rPr lang="en-IN" sz="1600" b="1" dirty="0" err="1"/>
              <a:t>suara</a:t>
            </a:r>
            <a:r>
              <a:rPr lang="en-IN" sz="1600" b="1" dirty="0"/>
              <a:t> </a:t>
            </a:r>
            <a:r>
              <a:rPr lang="en-IN" sz="1600" b="1" dirty="0" err="1"/>
              <a:t>salah</a:t>
            </a:r>
            <a:r>
              <a:rPr lang="en-IN" sz="1600" b="1" dirty="0"/>
              <a:t> -&gt;  </a:t>
            </a:r>
            <a:r>
              <a:rPr lang="en-IN" sz="1600" b="1" dirty="0" err="1"/>
              <a:t>lampu</a:t>
            </a:r>
            <a:r>
              <a:rPr lang="en-IN" sz="1600" b="1" dirty="0"/>
              <a:t> </a:t>
            </a:r>
            <a:r>
              <a:rPr lang="en-IN" sz="1600" b="1" dirty="0" err="1"/>
              <a:t>merah</a:t>
            </a:r>
            <a:r>
              <a:rPr lang="en-IN" sz="1600" b="1" dirty="0"/>
              <a:t> </a:t>
            </a:r>
            <a:r>
              <a:rPr lang="en-IN" sz="1600" b="1" dirty="0" err="1"/>
              <a:t>menyala</a:t>
            </a:r>
            <a:r>
              <a:rPr lang="en-IN" sz="1600" b="1" dirty="0"/>
              <a:t>  ,</a:t>
            </a:r>
            <a:r>
              <a:rPr lang="en-IN" sz="1600" b="1" dirty="0" err="1"/>
              <a:t>dan</a:t>
            </a:r>
            <a:r>
              <a:rPr lang="en-IN" sz="1600" b="1" dirty="0"/>
              <a:t> </a:t>
            </a:r>
            <a:r>
              <a:rPr lang="en-IN" sz="1600" b="1" dirty="0" err="1"/>
              <a:t>harus</a:t>
            </a:r>
            <a:r>
              <a:rPr lang="en-IN" sz="1600" b="1" dirty="0"/>
              <a:t> input </a:t>
            </a:r>
            <a:r>
              <a:rPr lang="en-IN" sz="1600" b="1" dirty="0" err="1"/>
              <a:t>ulang</a:t>
            </a:r>
            <a:r>
              <a:rPr lang="en-IN" sz="1600" b="1" dirty="0" smtClean="0"/>
              <a:t>.</a:t>
            </a:r>
          </a:p>
          <a:p>
            <a:pPr marL="0" indent="0">
              <a:buNone/>
            </a:pPr>
            <a:r>
              <a:rPr lang="en-IN" sz="1600" b="1" dirty="0" smtClean="0"/>
              <a:t>Output (</a:t>
            </a:r>
            <a:r>
              <a:rPr lang="en-US" sz="1600" b="1" dirty="0"/>
              <a:t>RIZKA </a:t>
            </a:r>
            <a:r>
              <a:rPr lang="en-US" sz="1600" b="1" dirty="0" smtClean="0"/>
              <a:t>ARDIYANTI &amp; </a:t>
            </a:r>
            <a:r>
              <a:rPr lang="en-US" sz="1600" b="1" dirty="0"/>
              <a:t>WINDI WULANDARI </a:t>
            </a:r>
            <a:r>
              <a:rPr lang="en-US" sz="1600" b="1" dirty="0" smtClean="0"/>
              <a:t>) </a:t>
            </a:r>
            <a:r>
              <a:rPr lang="en-IN" sz="1600" b="1" dirty="0" smtClean="0"/>
              <a:t>:</a:t>
            </a:r>
          </a:p>
          <a:p>
            <a:pPr marL="0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1.perintah </a:t>
            </a:r>
            <a:r>
              <a:rPr lang="en-IN" sz="1600" b="1" dirty="0" err="1"/>
              <a:t>untuk</a:t>
            </a:r>
            <a:r>
              <a:rPr lang="en-IN" sz="1600" b="1" dirty="0"/>
              <a:t> input </a:t>
            </a:r>
            <a:r>
              <a:rPr lang="en-IN" sz="1600" b="1" dirty="0" smtClean="0"/>
              <a:t>.</a:t>
            </a:r>
          </a:p>
          <a:p>
            <a:pPr marL="0" indent="0">
              <a:buNone/>
            </a:pPr>
            <a:r>
              <a:rPr lang="en-IN" sz="1600" b="1" dirty="0" smtClean="0"/>
              <a:t> 2.Pintu </a:t>
            </a:r>
            <a:r>
              <a:rPr lang="en-IN" sz="1600" b="1" dirty="0" err="1"/>
              <a:t>terbuka</a:t>
            </a:r>
            <a:r>
              <a:rPr lang="en-IN" sz="1600" b="1" dirty="0"/>
              <a:t> / </a:t>
            </a:r>
            <a:r>
              <a:rPr lang="en-IN" sz="1600" b="1" dirty="0" err="1"/>
              <a:t>tertutup</a:t>
            </a: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2431" r="11859"/>
          <a:stretch/>
        </p:blipFill>
        <p:spPr>
          <a:xfrm>
            <a:off x="9407593" y="0"/>
            <a:ext cx="2784407" cy="3231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5984" t="41854" r="21389" b="36220"/>
          <a:stretch/>
        </p:blipFill>
        <p:spPr>
          <a:xfrm>
            <a:off x="5552229" y="4702951"/>
            <a:ext cx="5546360" cy="1603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3" t="24914" r="22667" b="21873"/>
          <a:stretch/>
        </p:blipFill>
        <p:spPr>
          <a:xfrm>
            <a:off x="4693000" y="213196"/>
            <a:ext cx="2653260" cy="20086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1" r="30373"/>
          <a:stretch/>
        </p:blipFill>
        <p:spPr>
          <a:xfrm>
            <a:off x="5718142" y="426520"/>
            <a:ext cx="522277" cy="7910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676854" y="3373974"/>
            <a:ext cx="115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INPUT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407593" y="3490631"/>
            <a:ext cx="673213" cy="1356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/>
          <p:cNvSpPr/>
          <p:nvPr/>
        </p:nvSpPr>
        <p:spPr>
          <a:xfrm>
            <a:off x="7723185" y="4542211"/>
            <a:ext cx="2357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PROSES</a:t>
            </a:r>
          </a:p>
        </p:txBody>
      </p:sp>
      <p:sp>
        <p:nvSpPr>
          <p:cNvPr id="23" name="Down Arrow 22"/>
          <p:cNvSpPr/>
          <p:nvPr/>
        </p:nvSpPr>
        <p:spPr>
          <a:xfrm flipV="1">
            <a:off x="5979280" y="2817329"/>
            <a:ext cx="845498" cy="1514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/>
          <p:cNvSpPr/>
          <p:nvPr/>
        </p:nvSpPr>
        <p:spPr>
          <a:xfrm>
            <a:off x="7049972" y="986704"/>
            <a:ext cx="2357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6551" y="375141"/>
            <a:ext cx="7767636" cy="2704119"/>
          </a:xfrm>
        </p:spPr>
        <p:txBody>
          <a:bodyPr>
            <a:normAutofit/>
          </a:bodyPr>
          <a:lstStyle/>
          <a:p>
            <a:r>
              <a:rPr lang="en-IN" dirty="0" err="1" smtClean="0"/>
              <a:t>Jadi</a:t>
            </a:r>
            <a:r>
              <a:rPr lang="en-IN" dirty="0" smtClean="0"/>
              <a:t> </a:t>
            </a:r>
            <a:r>
              <a:rPr lang="en-IN" dirty="0" err="1" smtClean="0"/>
              <a:t>dari</a:t>
            </a:r>
            <a:r>
              <a:rPr lang="en-IN" dirty="0" smtClean="0"/>
              <a:t> </a:t>
            </a:r>
            <a:r>
              <a:rPr lang="en-IN" dirty="0" err="1" smtClean="0"/>
              <a:t>hasil</a:t>
            </a:r>
            <a:r>
              <a:rPr lang="en-IN" dirty="0" smtClean="0"/>
              <a:t> </a:t>
            </a:r>
            <a:r>
              <a:rPr lang="en-IN" dirty="0" err="1" smtClean="0"/>
              <a:t>rundingan</a:t>
            </a:r>
            <a:r>
              <a:rPr lang="en-IN" dirty="0" smtClean="0"/>
              <a:t> kami, </a:t>
            </a:r>
            <a:r>
              <a:rPr lang="en-IN" dirty="0" err="1" smtClean="0"/>
              <a:t>kelompok</a:t>
            </a:r>
            <a:r>
              <a:rPr lang="en-IN" dirty="0" smtClean="0"/>
              <a:t> kami </a:t>
            </a:r>
            <a:r>
              <a:rPr lang="en-IN" dirty="0" err="1" smtClean="0"/>
              <a:t>telah</a:t>
            </a:r>
            <a:r>
              <a:rPr lang="en-IN" dirty="0" smtClean="0"/>
              <a:t> </a:t>
            </a:r>
            <a:r>
              <a:rPr lang="en-IN" dirty="0" err="1" smtClean="0"/>
              <a:t>menentukan</a:t>
            </a:r>
            <a:r>
              <a:rPr lang="en-IN" dirty="0" smtClean="0"/>
              <a:t> </a:t>
            </a:r>
            <a:r>
              <a:rPr lang="en-IN" dirty="0" err="1" smtClean="0"/>
              <a:t>judul</a:t>
            </a:r>
            <a:r>
              <a:rPr lang="en-IN" dirty="0" smtClean="0"/>
              <a:t> </a:t>
            </a:r>
            <a:r>
              <a:rPr lang="en-IN" dirty="0" err="1" smtClean="0"/>
              <a:t>untuk</a:t>
            </a:r>
            <a:r>
              <a:rPr lang="en-IN" dirty="0" smtClean="0"/>
              <a:t> </a:t>
            </a:r>
            <a:r>
              <a:rPr lang="en-IN" dirty="0" err="1" smtClean="0"/>
              <a:t>tugas</a:t>
            </a:r>
            <a:r>
              <a:rPr lang="en-IN" dirty="0" smtClean="0"/>
              <a:t> </a:t>
            </a:r>
            <a:r>
              <a:rPr lang="en-IN" dirty="0" err="1" smtClean="0"/>
              <a:t>besar</a:t>
            </a:r>
            <a:r>
              <a:rPr lang="en-IN" dirty="0" smtClean="0"/>
              <a:t> di </a:t>
            </a:r>
            <a:r>
              <a:rPr lang="en-IN" dirty="0" err="1" smtClean="0"/>
              <a:t>pengantar</a:t>
            </a:r>
            <a:r>
              <a:rPr lang="en-IN" dirty="0" smtClean="0"/>
              <a:t> system digital.</a:t>
            </a:r>
          </a:p>
          <a:p>
            <a:r>
              <a:rPr lang="en-IN" dirty="0" err="1" smtClean="0"/>
              <a:t>Judul</a:t>
            </a:r>
            <a:r>
              <a:rPr lang="en-IN" dirty="0" smtClean="0"/>
              <a:t> yang </a:t>
            </a:r>
            <a:r>
              <a:rPr lang="en-IN" dirty="0" err="1" smtClean="0"/>
              <a:t>dapat</a:t>
            </a:r>
            <a:r>
              <a:rPr lang="en-IN" dirty="0" smtClean="0"/>
              <a:t> kami </a:t>
            </a:r>
            <a:r>
              <a:rPr lang="en-IN" dirty="0" err="1" smtClean="0"/>
              <a:t>ambil</a:t>
            </a:r>
            <a:r>
              <a:rPr lang="en-IN" dirty="0" smtClean="0"/>
              <a:t> </a:t>
            </a:r>
            <a:r>
              <a:rPr lang="en-IN" dirty="0" err="1" smtClean="0"/>
              <a:t>untuk</a:t>
            </a:r>
            <a:r>
              <a:rPr lang="en-IN" dirty="0" smtClean="0"/>
              <a:t> </a:t>
            </a:r>
            <a:r>
              <a:rPr lang="en-IN" dirty="0" err="1" smtClean="0"/>
              <a:t>karya</a:t>
            </a:r>
            <a:r>
              <a:rPr lang="en-IN" dirty="0"/>
              <a:t> </a:t>
            </a:r>
            <a:r>
              <a:rPr lang="en-IN" dirty="0" smtClean="0"/>
              <a:t>kami </a:t>
            </a:r>
            <a:r>
              <a:rPr lang="en-IN" dirty="0" err="1" smtClean="0"/>
              <a:t>nantinya</a:t>
            </a:r>
            <a:r>
              <a:rPr lang="en-IN" dirty="0" smtClean="0"/>
              <a:t> </a:t>
            </a:r>
            <a:r>
              <a:rPr lang="en-IN" dirty="0" err="1" smtClean="0"/>
              <a:t>adalah</a:t>
            </a:r>
            <a:endParaRPr lang="en-IN" dirty="0" smtClean="0"/>
          </a:p>
          <a:p>
            <a:r>
              <a:rPr lang="en-IN" sz="2400" b="1" i="1" u="sng" dirty="0" smtClean="0"/>
              <a:t>“</a:t>
            </a:r>
            <a:r>
              <a:rPr lang="en-IN" sz="2400" b="1" i="1" u="sng" dirty="0" err="1" smtClean="0"/>
              <a:t>Rancangan</a:t>
            </a:r>
            <a:r>
              <a:rPr lang="en-IN" sz="2400" b="1" i="1" u="sng" dirty="0" smtClean="0"/>
              <a:t> </a:t>
            </a:r>
            <a:r>
              <a:rPr lang="en-IN" sz="2400" b="1" i="1" u="sng" dirty="0" err="1" smtClean="0"/>
              <a:t>Sistem</a:t>
            </a:r>
            <a:r>
              <a:rPr lang="en-IN" sz="2400" b="1" i="1" u="sng" dirty="0" smtClean="0"/>
              <a:t> </a:t>
            </a:r>
            <a:r>
              <a:rPr lang="en-IN" sz="2400" b="1" i="1" u="sng" dirty="0" err="1" smtClean="0"/>
              <a:t>Berbasis</a:t>
            </a:r>
            <a:r>
              <a:rPr lang="en-IN" sz="2400" b="1" i="1" u="sng" dirty="0" smtClean="0"/>
              <a:t> </a:t>
            </a:r>
            <a:r>
              <a:rPr lang="en-IN" sz="2400" b="1" i="1" u="sng" dirty="0" smtClean="0"/>
              <a:t>IOT </a:t>
            </a:r>
            <a:r>
              <a:rPr lang="en-IN" sz="2400" b="1" i="1" u="sng" dirty="0" err="1" smtClean="0"/>
              <a:t>Pada</a:t>
            </a:r>
            <a:r>
              <a:rPr lang="en-IN" sz="2400" b="1" i="1" u="sng" dirty="0" smtClean="0"/>
              <a:t> </a:t>
            </a:r>
            <a:r>
              <a:rPr lang="en-IN" sz="2400" b="1" i="1" u="sng" dirty="0" err="1" smtClean="0"/>
              <a:t>Smartdoor</a:t>
            </a:r>
            <a:r>
              <a:rPr lang="en-IN" sz="2400" b="1" i="1" u="sng" dirty="0" smtClean="0"/>
              <a:t> </a:t>
            </a:r>
            <a:r>
              <a:rPr lang="en-IN" sz="2400" b="1" i="1" u="sng" dirty="0" smtClean="0"/>
              <a:t>”</a:t>
            </a:r>
            <a:endParaRPr lang="en-IN" b="1" i="1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0" name="Picture 6" descr="Hasil gambar untuk pintu pin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29"/>
            <a:ext cx="4424364" cy="68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03_CA - v5" id="{676C8139-D340-432F-9674-2FA823DFFDED}" vid="{F880323A-559C-41C8-8579-8950CC3EC8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0C872-40F0-4E6E-990F-D5B14C4220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88AAE1-610C-4AC3-8008-2C517A4891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0AAAE00-6035-4595-9AF7-D4D31844E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411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Presentation kelompok 1</vt:lpstr>
      <vt:lpstr>topik</vt:lpstr>
      <vt:lpstr>Perangkat YANG DIPERLUKAN</vt:lpstr>
      <vt:lpstr>JOB DESK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2019-04-28T14:33:38Z</dcterms:created>
  <dcterms:modified xsi:type="dcterms:W3CDTF">2019-05-02T07:21:24Z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