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70" r:id="rId15"/>
    <p:sldId id="273" r:id="rId16"/>
    <p:sldId id="275" r:id="rId17"/>
    <p:sldId id="276" r:id="rId18"/>
    <p:sldId id="277" r:id="rId19"/>
    <p:sldId id="278" r:id="rId20"/>
    <p:sldId id="282" r:id="rId21"/>
    <p:sldId id="283" r:id="rId22"/>
    <p:sldId id="284" r:id="rId23"/>
    <p:sldId id="286" r:id="rId24"/>
    <p:sldId id="290" r:id="rId25"/>
    <p:sldId id="291" r:id="rId26"/>
    <p:sldId id="292" r:id="rId27"/>
    <p:sldId id="293" r:id="rId28"/>
    <p:sldId id="288" r:id="rId2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B5A"/>
    <a:srgbClr val="71CA52"/>
    <a:srgbClr val="5E9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434" y="-96"/>
      </p:cViewPr>
      <p:guideLst>
        <p:guide orient="horz" pos="21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  <a:extrusionClr>
                <a:schemeClr val="accent1"/>
              </a:extrusionClr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>
                <a:tint val="65000"/>
                <a:satMod val="300000"/>
              </a:schemeClr>
            </a:gs>
            <a:gs pos="41000">
              <a:schemeClr val="bg1">
                <a:shade val="65000"/>
                <a:satMod val="3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1066800" y="761683"/>
            <a:ext cx="6858000" cy="3197225"/>
          </a:xfrm>
          <a:noFill/>
          <a:effectLst/>
        </p:spPr>
        <p:txBody>
          <a:bodyPr bIns="0" anchor="b" anchorCtr="0">
            <a:normAutofit fontScale="90000"/>
            <a:sp3d extrusionH="57150">
              <a:bevelT w="25400" h="25400"/>
              <a:extrusionClr>
                <a:schemeClr val="accent1"/>
              </a:extrusionClr>
            </a:sp3d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altLang="zh-CN" i="1" u="sng" kern="120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effectLst>
                  <a:outerShdw blurRad="38100" dist="19050" dir="2700000" algn="tl" rotWithShape="0">
                    <a:schemeClr val="bg1">
                      <a:alpha val="41000"/>
                    </a:schemeClr>
                  </a:outerShdw>
                </a:effectLst>
                <a:latin typeface="Bookman Old Style" panose="02050604050505020204" charset="0"/>
                <a:ea typeface="+mj-ea"/>
                <a:cs typeface="Bookman Old Style" panose="02050604050505020204" charset="0"/>
              </a:rPr>
              <a:t>Data Migration and Transformation Tool for Amazon RDS Data Warehouses</a:t>
            </a:r>
            <a:endParaRPr lang="en-US" altLang="zh-CN" i="1" u="sng" kern="1200" baseline="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effectLst>
                <a:outerShdw blurRad="38100" dist="19050" dir="2700000" algn="tl" rotWithShape="0">
                  <a:schemeClr val="bg1">
                    <a:alpha val="41000"/>
                  </a:schemeClr>
                </a:outerShdw>
              </a:effectLst>
              <a:latin typeface="Bookman Old Style" panose="02050604050505020204" charset="0"/>
              <a:ea typeface="+mj-ea"/>
              <a:cs typeface="Bookman Old Style" panose="02050604050505020204" charset="0"/>
            </a:endParaRPr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228600" y="4724083"/>
            <a:ext cx="6858000" cy="3197225"/>
          </a:xfrm>
          <a:prstGeom prst="rect">
            <a:avLst/>
          </a:prstGeom>
          <a:noFill/>
          <a:effectLst/>
        </p:spPr>
        <p:txBody>
          <a:bodyPr vert="horz" bIns="0" anchor="b" anchorCtr="0">
            <a:normAutofit/>
            <a:scene3d>
              <a:camera prst="orthographicFront"/>
              <a:lightRig rig="soft" dir="t"/>
            </a:scene3d>
            <a:sp3d extrusionH="57150">
              <a:bevelT w="25400" h="25400"/>
              <a:extrusionClr>
                <a:schemeClr val="accent1"/>
              </a:extrusion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buClrTx/>
              <a:buSzTx/>
              <a:buFontTx/>
              <a:buNone/>
            </a:pPr>
            <a:endParaRPr lang="en-US" altLang="zh-CN" i="1" u="sng" kern="1200" baseline="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effectLst>
                <a:outerShdw blurRad="38100" dist="19050" dir="2700000" algn="tl" rotWithShape="0">
                  <a:schemeClr val="bg1">
                    <a:alpha val="41000"/>
                  </a:schemeClr>
                </a:outerShdw>
              </a:effectLst>
              <a:latin typeface="Bookman Old Style" panose="02050604050505020204" charset="0"/>
              <a:ea typeface="+mj-ea"/>
              <a:cs typeface="Bookman Old Style" panose="02050604050505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28600" y="5410200"/>
            <a:ext cx="4502785" cy="1164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800" b="1">
                <a:solidFill>
                  <a:srgbClr val="FFC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charset="0"/>
                <a:cs typeface="Bookman Old Style" panose="02050604050505020204" charset="0"/>
              </a:rPr>
              <a:t>Name : A.H.RIZHWAN ANSAAR</a:t>
            </a:r>
            <a:endParaRPr lang="en-US" sz="1800" b="1">
              <a:solidFill>
                <a:srgbClr val="FFC00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Bookman Old Style" panose="02050604050505020204" charset="0"/>
              <a:cs typeface="Bookman Old Style" panose="02050604050505020204" charset="0"/>
            </a:endParaRPr>
          </a:p>
          <a:p>
            <a:r>
              <a:rPr lang="en-US" sz="1800" b="1">
                <a:solidFill>
                  <a:srgbClr val="FFC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charset="0"/>
                <a:cs typeface="Bookman Old Style" panose="02050604050505020204" charset="0"/>
              </a:rPr>
              <a:t>Batch Code : E11</a:t>
            </a:r>
            <a:endParaRPr lang="en-US" sz="1800" b="1">
              <a:solidFill>
                <a:srgbClr val="FFC00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Bookman Old Style" panose="02050604050505020204" charset="0"/>
              <a:cs typeface="Bookman Old Style" panose="02050604050505020204" charset="0"/>
            </a:endParaRPr>
          </a:p>
          <a:p>
            <a:endParaRPr lang="en-US" sz="1800" b="1">
              <a:solidFill>
                <a:srgbClr val="FFC00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Bookman Old Style" panose="02050604050505020204" charset="0"/>
              <a:cs typeface="Bookman Old Style" panose="0205060405050502020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Content Placeholder 4" descr="Capture8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93750" y="1066800"/>
            <a:ext cx="7157085" cy="3023870"/>
          </a:xfrm>
        </p:spPr>
      </p:pic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762000" y="4343400"/>
            <a:ext cx="7924800" cy="1331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rtlCol="0" anchor="t" anchorCtr="0">
            <a:normAutofit/>
          </a:bodyPr>
          <a:lstStyle/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Choose the SQL community which is currently working on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I preferred MYSQL community 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</p:txBody>
      </p:sp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457200" y="75883"/>
            <a:ext cx="8229600" cy="114300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Click Your own Sql Community</a:t>
            </a:r>
            <a:endParaRPr lang="en-US" altLang="zh-CN" sz="32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Content Placeholder 4" descr="Capture9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33400" y="1557339"/>
            <a:ext cx="7467600" cy="3243262"/>
          </a:xfrm>
        </p:spPr>
      </p:pic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33400" y="5029200"/>
            <a:ext cx="7924800" cy="1331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rtlCol="0" anchor="t" anchorCtr="0">
            <a:normAutofit/>
          </a:bodyPr>
          <a:lstStyle/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For study purpose use Free tier 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Get some practice using Free tier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</p:txBody>
      </p:sp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Use Free Tier for Learning Purpose</a:t>
            </a:r>
            <a:endParaRPr lang="en-US" altLang="zh-CN" sz="32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Content Placeholder 4" descr="Capture10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990600"/>
            <a:ext cx="7696200" cy="3505200"/>
          </a:xfrm>
        </p:spPr>
      </p:pic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685800" y="4648200"/>
            <a:ext cx="7924800" cy="1331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rtlCol="0" anchor="t" anchorCtr="0">
            <a:normAutofit/>
          </a:bodyPr>
          <a:lstStyle/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Create your own username and password to keep the database safe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</p:txBody>
      </p:sp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Create DB instance identifier, Master User name &amp; Password.</a:t>
            </a:r>
            <a:endParaRPr lang="en-US" altLang="zh-CN" sz="28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Content Placeholder 4" descr="Capture11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066800"/>
            <a:ext cx="7924800" cy="3505200"/>
          </a:xfrm>
        </p:spPr>
      </p:pic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685800" y="4876800"/>
            <a:ext cx="7924800" cy="1331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rtlCol="0" anchor="t" anchorCtr="0">
            <a:normAutofit/>
          </a:bodyPr>
          <a:lstStyle/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While practicing keep using public access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After get into full tech please avoid the public access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Take the final check and then click to create data base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Give </a:t>
            </a:r>
            <a:r>
              <a:rPr lang="en-US" altLang="zh-CN" sz="32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Access </a:t>
            </a:r>
            <a:r>
              <a:rPr lang="en-US" altLang="zh-CN" sz="32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to Public</a:t>
            </a:r>
            <a:endParaRPr lang="en-US" altLang="zh-CN" sz="32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Content Placeholder 4" descr="Capture1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219200"/>
            <a:ext cx="8482012" cy="3463925"/>
          </a:xfrm>
        </p:spPr>
      </p:pic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685800" y="4876800"/>
            <a:ext cx="7924800" cy="1331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rtlCol="0" anchor="t" anchorCtr="0">
            <a:normAutofit/>
          </a:bodyPr>
          <a:lstStyle/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Open the database you created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Check the security link to add the inbound rule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152083"/>
            <a:ext cx="8229600" cy="114300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Click the Database you Created</a:t>
            </a:r>
            <a:endParaRPr lang="en-US" altLang="zh-CN" sz="32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Content Placeholder 4" descr="Capture1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82600" y="1066800"/>
            <a:ext cx="8661400" cy="3124200"/>
          </a:xfrm>
        </p:spPr>
      </p:pic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533400" y="4267200"/>
            <a:ext cx="7924800" cy="1828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rtlCol="0" anchor="t" anchorCtr="0">
            <a:normAutofit/>
          </a:bodyPr>
          <a:lstStyle/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Adding a new inbound rules to avoid error in MY SQL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Add the My </a:t>
            </a: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Sql</a:t>
            </a: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 connection in inbound rule using source MY IP address.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Click the security link to Add </a:t>
            </a: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Inbound </a:t>
            </a: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Rule for My </a:t>
            </a: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Sql</a:t>
            </a: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 Connection</a:t>
            </a:r>
            <a:endParaRPr lang="en-US" altLang="zh-CN" sz="28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Content Placeholder 6" descr="Capture16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143000"/>
            <a:ext cx="8034020" cy="2500630"/>
          </a:xfrm>
        </p:spPr>
      </p:pic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685800" y="3962400"/>
            <a:ext cx="7924800" cy="1331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rtlCol="0" anchor="t" anchorCtr="0">
            <a:noAutofit/>
          </a:bodyPr>
          <a:lstStyle/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19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Open the MY SQL Community</a:t>
            </a:r>
            <a:endParaRPr lang="en-US" altLang="zh-CN" sz="19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19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Add new Connection with your preferred name</a:t>
            </a:r>
            <a:endParaRPr lang="en-US" altLang="zh-CN" sz="19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19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Then copy the End point from RDS</a:t>
            </a:r>
            <a:endParaRPr lang="en-US" altLang="zh-CN" sz="19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19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Then paste it in Hostname for </a:t>
            </a:r>
            <a:r>
              <a:rPr lang="en-US" altLang="zh-CN" sz="19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Mysql</a:t>
            </a:r>
            <a:r>
              <a:rPr lang="en-US" altLang="zh-CN" sz="19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 and RDS link</a:t>
            </a:r>
            <a:endParaRPr lang="en-US" altLang="zh-CN" sz="19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19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Write the port (3306) and username given in RDS </a:t>
            </a:r>
            <a:endParaRPr lang="en-US" altLang="zh-CN" sz="19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19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And password must be stored in vault</a:t>
            </a:r>
            <a:endParaRPr lang="en-US" altLang="zh-CN" sz="19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endParaRPr lang="en-US" altLang="zh-CN" sz="9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Setup new My </a:t>
            </a: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Sql</a:t>
            </a: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 connection using RDS Endpoint link &amp; Port </a:t>
            </a:r>
            <a:endParaRPr lang="en-US" altLang="zh-CN" sz="28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85800" y="4876800"/>
            <a:ext cx="7924800" cy="1331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rtlCol="0" anchor="t" anchorCtr="0">
            <a:normAutofit/>
          </a:bodyPr>
          <a:lstStyle/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While finishing all the process</a:t>
            </a: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 </a:t>
            </a: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after test the connection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If connection is passed the successfully information will get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</p:txBody>
      </p:sp>
      <p:pic>
        <p:nvPicPr>
          <p:cNvPr id="20483" name="Content Placeholder 4" descr="Capture17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66800" y="914400"/>
            <a:ext cx="7010400" cy="3809999"/>
          </a:xfrm>
        </p:spPr>
      </p:pic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Test the Connection</a:t>
            </a:r>
            <a:endParaRPr lang="en-US" altLang="zh-CN" sz="28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Content Placeholder 4" descr="Capture18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62000" y="1143000"/>
            <a:ext cx="7700962" cy="2209800"/>
          </a:xfrm>
        </p:spPr>
      </p:pic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609600" y="3505200"/>
            <a:ext cx="7924800" cy="2667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rtlCol="0" anchor="t" anchorCtr="0">
            <a:normAutofit lnSpcReduction="10000"/>
          </a:bodyPr>
          <a:lstStyle/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Now open AWS and search S3 bucket to load the extract data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Create the S3 bucket 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Give an Bucket name 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Click the Block public access to buckets and objects granted through new public bucket or access point </a:t>
            </a: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policies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Then finally click the create bucket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Then bucket is created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Click to Create S3 Bucket in AWS to store the Extract file</a:t>
            </a:r>
            <a:endParaRPr lang="en-US" altLang="zh-CN" sz="28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Content Placeholder 4" descr="Capture22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81000" y="1143000"/>
            <a:ext cx="8467725" cy="2514600"/>
          </a:xfrm>
        </p:spPr>
      </p:pic>
      <p:sp>
        <p:nvSpPr>
          <p:cNvPr id="25603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733800"/>
            <a:ext cx="7948612" cy="18637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rtlCol="0" anchor="t" anchorCtr="0">
            <a:normAutofit lnSpcReduction="10000"/>
          </a:bodyPr>
          <a:lstStyle/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Create the IAM User 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Give access to the S3 bucket to transform the load from extract file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Copy the </a:t>
            </a: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Access </a:t>
            </a: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Key &amp; Password to Notepad.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</p:txBody>
      </p:sp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Create IAM User to give full </a:t>
            </a: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Ascess</a:t>
            </a: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 to load the data in S3 Bucket</a:t>
            </a:r>
            <a:endParaRPr lang="en-US" altLang="zh-CN" sz="28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810000"/>
            <a:ext cx="7016750" cy="1331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rtlCol="0" anchor="t" anchorCtr="0">
            <a:normAutofit/>
          </a:bodyPr>
          <a:lstStyle/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Importing the python library request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Paste the URL to download the zip file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URL pointing to the zip file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</p:txBody>
      </p:sp>
      <p:sp>
        <p:nvSpPr>
          <p:cNvPr id="3073" name="Title 1"/>
          <p:cNvSpPr>
            <a:spLocks noGrp="1"/>
          </p:cNvSpPr>
          <p:nvPr>
            <p:ph type="title"/>
          </p:nvPr>
        </p:nvSpPr>
        <p:spPr>
          <a:xfrm>
            <a:off x="533400" y="152083"/>
            <a:ext cx="8229600" cy="114300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steps to download the zip file from the given URL</a:t>
            </a:r>
            <a:endParaRPr lang="en-US" altLang="zh-CN" sz="32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  <p:pic>
        <p:nvPicPr>
          <p:cNvPr id="7" name="Content Placeholder 6" descr="Capture"/>
          <p:cNvPicPr>
            <a:picLocks noChangeAspect="1"/>
          </p:cNvPicPr>
          <p:nvPr>
            <p:ph sz="half" idx="2"/>
          </p:nvPr>
        </p:nvPicPr>
        <p:blipFill>
          <a:blip r:embed="rId1"/>
          <a:srcRect l="8160" r="14771"/>
          <a:stretch>
            <a:fillRect/>
          </a:stretch>
        </p:blipFill>
        <p:spPr>
          <a:xfrm>
            <a:off x="457200" y="1524000"/>
            <a:ext cx="8219440" cy="202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Content Placeholder 4" descr="Capture2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04800" y="1219200"/>
            <a:ext cx="8240713" cy="294798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4267200"/>
            <a:ext cx="7948612" cy="18637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rtlCol="0" anchor="t" anchorCtr="0">
            <a:normAutofit fontScale="90000" lnSpcReduction="10000"/>
          </a:bodyPr>
          <a:lstStyle/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From the notepad copy and paste the Access key and Secret key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Give you S3 bucket name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Host, Port, DB name, User, Password all these credentials should take from RDS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Give all the above credentials in the given area in </a:t>
            </a: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jupyter</a:t>
            </a: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 notebook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</p:txBody>
      </p:sp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Now create your actual credentials and configuration to </a:t>
            </a: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Transfrom</a:t>
            </a: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 the data </a:t>
            </a:r>
            <a:endParaRPr lang="en-US" altLang="zh-CN" sz="28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Content Placeholder 4" descr="Capture2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81000" y="1066800"/>
            <a:ext cx="8204200" cy="2743200"/>
          </a:xfrm>
        </p:spPr>
      </p:pic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7948612" cy="18637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rtlCol="0" anchor="t" anchorCtr="0">
            <a:normAutofit/>
          </a:bodyPr>
          <a:lstStyle/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Write the above command in </a:t>
            </a: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Jupyter</a:t>
            </a: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 notebook 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To transfer the data from local server(Extracted files) to AWS S3 bucket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After code </a:t>
            </a: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executed check weather the files are transferred in s3 bucket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</p:txBody>
      </p:sp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533400" y="75883"/>
            <a:ext cx="8229600" cy="114300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Store </a:t>
            </a: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JSON data in Amazon </a:t>
            </a: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S3 Bucket</a:t>
            </a:r>
            <a:endParaRPr lang="en-US" altLang="zh-CN" sz="28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114800"/>
            <a:ext cx="7948612" cy="18637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rtlCol="0" anchor="t" anchorCtr="0">
            <a:normAutofit/>
          </a:bodyPr>
          <a:lstStyle/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In AWS Management console search DynamoDB service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Then create the Table for data transfering S3 Bucket to Database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457200" y="152083"/>
            <a:ext cx="8229600" cy="114300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Using DynamoDB transfering the data from S3 bucket to RDS</a:t>
            </a:r>
            <a:endParaRPr lang="en-US" altLang="zh-CN" sz="28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  <p:pic>
        <p:nvPicPr>
          <p:cNvPr id="3" name="Content Placeholder 2" descr="Capture2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8600" y="1371600"/>
            <a:ext cx="8498840" cy="2487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53085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Transform S3 data to Database</a:t>
            </a:r>
            <a:endParaRPr lang="en-US" altLang="zh-CN" sz="28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  <p:pic>
        <p:nvPicPr>
          <p:cNvPr id="10" name="Content Placeholder 9" descr="Capture2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8600" y="838200"/>
            <a:ext cx="8594725" cy="3743325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/>
        </p:nvSpPr>
        <p:spPr>
          <a:xfrm>
            <a:off x="381000" y="4591685"/>
            <a:ext cx="7948295" cy="1177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rtlCol="0" anchor="t" anchorCtr="0">
            <a:normAutofit fontScale="70000"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To Transfrom the S3 bucket Extract_data to Database use the Above code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Give the correct IAM Access key and Secrect key, Bucket name, DynamoDB Table name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After filling run the code.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Capture3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140460"/>
            <a:ext cx="8228965" cy="4576445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/>
        </p:nvSpPr>
        <p:spPr>
          <a:xfrm>
            <a:off x="584200" y="152083"/>
            <a:ext cx="8229600" cy="1143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Confrom the Transform S3 data to Database</a:t>
            </a:r>
            <a:endParaRPr lang="en-US" altLang="zh-CN" sz="28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  <p:sp>
        <p:nvSpPr>
          <p:cNvPr id="12" name="Content Placeholder 3"/>
          <p:cNvSpPr>
            <a:spLocks noGrp="1"/>
          </p:cNvSpPr>
          <p:nvPr/>
        </p:nvSpPr>
        <p:spPr>
          <a:xfrm>
            <a:off x="381000" y="5791200"/>
            <a:ext cx="7948295" cy="1177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rtlCol="0" anchor="t" anchorCtr="0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All the procedures are correct 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The result of this will get into Sucess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Capture3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371600"/>
            <a:ext cx="7956550" cy="35013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 algn="l" defTabSz="914400" fontAlgn="base">
              <a:buClrTx/>
              <a:buSzTx/>
              <a:buFontTx/>
            </a:pP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Confrom the </a:t>
            </a: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S3 </a:t>
            </a: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Data are </a:t>
            </a: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Transfered</a:t>
            </a: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 into Database in AWS</a:t>
            </a:r>
            <a:endParaRPr lang="en-US" altLang="zh-CN" sz="28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  <p:sp>
        <p:nvSpPr>
          <p:cNvPr id="12" name="Content Placeholder 3"/>
          <p:cNvSpPr>
            <a:spLocks noGrp="1"/>
          </p:cNvSpPr>
          <p:nvPr/>
        </p:nvSpPr>
        <p:spPr>
          <a:xfrm>
            <a:off x="457200" y="5029200"/>
            <a:ext cx="7948295" cy="1177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rtlCol="0" anchor="t" anchorCtr="0">
            <a:normAutofit fontScale="70000"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In AWS Console open the DynamoDB Service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Then click the PartiQL editor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Then Click the created table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Then Write the Query to find the Data is Transfromed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Capture3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33400" y="1447800"/>
            <a:ext cx="7967980" cy="366268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 algn="l" defTabSz="914400" fontAlgn="base">
              <a:buClrTx/>
              <a:buSzTx/>
              <a:buFontTx/>
            </a:pP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Finally the </a:t>
            </a: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S3 </a:t>
            </a:r>
            <a:r>
              <a:rPr lang="en-US" altLang="zh-CN" sz="28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Data are Transfered into Database in AWS</a:t>
            </a:r>
            <a:endParaRPr lang="en-US" altLang="zh-CN" sz="28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  <p:sp>
        <p:nvSpPr>
          <p:cNvPr id="12" name="Content Placeholder 3"/>
          <p:cNvSpPr>
            <a:spLocks noGrp="1"/>
          </p:cNvSpPr>
          <p:nvPr/>
        </p:nvSpPr>
        <p:spPr>
          <a:xfrm>
            <a:off x="457200" y="5257800"/>
            <a:ext cx="7948295" cy="1177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rtlCol="0" anchor="t" anchorCtr="0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Finally the Result will show in read format after running the written Query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Then Download the Result 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marL="109855" lvl="0" indent="0" algn="l" defTabSz="914400">
              <a:buClrTx/>
              <a:buSzTx/>
              <a:buFont typeface="Wingdings" panose="05000000000000000000" charset="0"/>
              <a:buNone/>
            </a:pP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79388" y="2347913"/>
            <a:ext cx="8229600" cy="114300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 algn="ctr" defTabSz="914400" fontAlgn="base">
              <a:buClrTx/>
              <a:buSzTx/>
              <a:buFontTx/>
            </a:pPr>
            <a:br>
              <a:rPr lang="en-US" altLang="zh-CN" sz="44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</a:br>
            <a:r>
              <a:rPr lang="en-US" altLang="zh-CN" sz="44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Thank You</a:t>
            </a:r>
            <a:endParaRPr lang="en-US" altLang="zh-CN" sz="44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Content Placeholder 4" descr="Capture1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 r="47720"/>
          <a:stretch>
            <a:fillRect/>
          </a:stretch>
        </p:blipFill>
        <p:spPr>
          <a:xfrm>
            <a:off x="381000" y="1524000"/>
            <a:ext cx="8366125" cy="2392363"/>
          </a:xfr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0"/>
            </a:lightRig>
          </a:scene3d>
          <a:sp3d extrusionH="76200" prstMaterial="matte">
            <a:extrusionClr>
              <a:schemeClr val="tx1"/>
            </a:extrusionClr>
          </a:sp3d>
        </p:spPr>
      </p:pic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609600" y="4191000"/>
            <a:ext cx="7924800" cy="1331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 anchorCtr="0"/>
          <a:lstStyle/>
          <a:p>
            <a:pPr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</a:rPr>
              <a:t>Downloading the zip file from the given URL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</a:endParaRPr>
          </a:p>
          <a:p>
            <a:pPr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</a:rPr>
              <a:t>Giving a name to the zip file as submission.zip</a:t>
            </a:r>
            <a:endParaRPr lang="en-US" altLang="zh-CN" sz="2000" dirty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</a:endParaRPr>
          </a:p>
          <a:p>
            <a:pPr defTabSz="914400">
              <a:buClrTx/>
              <a:buSzTx/>
              <a:buFontTx/>
            </a:pPr>
            <a:endParaRPr lang="en-US" altLang="zh-CN" sz="2000" dirty="0"/>
          </a:p>
          <a:p>
            <a:pPr defTabSz="914400">
              <a:buClrTx/>
              <a:buSzTx/>
              <a:buFontTx/>
            </a:pPr>
            <a:endParaRPr lang="en-US" altLang="zh-CN" sz="2000" dirty="0"/>
          </a:p>
          <a:p>
            <a:pPr defTabSz="914400">
              <a:buClrTx/>
              <a:buSzTx/>
              <a:buFontTx/>
            </a:pPr>
            <a:endParaRPr lang="en-US" altLang="zh-CN" sz="2000" dirty="0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Download </a:t>
            </a:r>
            <a:r>
              <a:rPr lang="en-US" altLang="zh-CN" sz="32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the zip file</a:t>
            </a:r>
            <a:endParaRPr lang="en-US" altLang="zh-CN" sz="32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Content Placeholder 4" descr="Capture2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8600" y="1447800"/>
            <a:ext cx="8559800" cy="2470150"/>
          </a:xfrm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609600" y="4191000"/>
            <a:ext cx="7924800" cy="1331913"/>
          </a:xfrm>
        </p:spPr>
        <p:txBody>
          <a:bodyPr anchor="t" anchorCtr="0"/>
          <a:lstStyle/>
          <a:p>
            <a:pPr defTabSz="914400">
              <a:buClrTx/>
              <a:buSzTx/>
              <a:buFontTx/>
            </a:pPr>
            <a:endParaRPr lang="en-US" altLang="zh-CN" sz="2000" dirty="0"/>
          </a:p>
          <a:p>
            <a:pPr defTabSz="914400">
              <a:buClrTx/>
              <a:buSzTx/>
              <a:buFontTx/>
            </a:pPr>
            <a:endParaRPr lang="en-US" altLang="zh-CN" sz="2000" dirty="0"/>
          </a:p>
          <a:p>
            <a:pPr defTabSz="914400">
              <a:buClrTx/>
              <a:buSzTx/>
              <a:buFontTx/>
            </a:pPr>
            <a:endParaRPr lang="en-US" altLang="zh-CN" sz="2000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Find the Path were </a:t>
            </a:r>
            <a:r>
              <a:rPr lang="en-US" altLang="zh-CN" sz="32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Zipfile</a:t>
            </a:r>
            <a:r>
              <a:rPr lang="en-US" altLang="zh-CN" sz="32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 is </a:t>
            </a:r>
            <a:r>
              <a:rPr lang="en-US" altLang="zh-CN" sz="32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located</a:t>
            </a:r>
            <a:endParaRPr lang="en-US" altLang="zh-CN" sz="32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4294967295"/>
          </p:nvPr>
        </p:nvSpPr>
        <p:spPr>
          <a:xfrm>
            <a:off x="1219200" y="4343400"/>
            <a:ext cx="7924800" cy="1331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rtlCol="0" anchor="t" anchorCtr="0">
            <a:normAutofit/>
          </a:bodyPr>
          <a:lstStyle/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To find the path where the zip file is located using python library OS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Also checking the size of the file.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4" descr="Capture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33400" y="1371600"/>
            <a:ext cx="8231188" cy="2713037"/>
          </a:xfrm>
        </p:spPr>
      </p:pic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762000" y="4343400"/>
            <a:ext cx="7924800" cy="1331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rtlCol="0" anchor="t" anchorCtr="0">
            <a:normAutofit/>
          </a:bodyPr>
          <a:lstStyle/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To find the path where the zip file is located is valid or not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If path is valid next step is extracting the data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</p:txBody>
      </p:sp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Check whether the Zipfile is opening or not</a:t>
            </a:r>
            <a:r>
              <a:rPr lang="en-US" altLang="zh-CN" sz="32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.</a:t>
            </a:r>
            <a:endParaRPr lang="en-US" altLang="zh-CN" sz="32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Content Placeholder 4" descr="Capture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12775" y="1933575"/>
            <a:ext cx="8177213" cy="2319338"/>
          </a:xfrm>
        </p:spPr>
      </p:pic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762000" y="4343400"/>
            <a:ext cx="7924800" cy="1331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rtlCol="0" anchor="t" anchorCtr="0">
            <a:normAutofit/>
          </a:bodyPr>
          <a:lstStyle/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Extracting the data from the zip file using python library zip file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Then naming the folder as extract_data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</p:txBody>
      </p:sp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Extract </a:t>
            </a:r>
            <a:r>
              <a:rPr lang="en-US" altLang="zh-CN" sz="32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the JSON files from the zip file</a:t>
            </a:r>
            <a:endParaRPr lang="en-US" altLang="zh-CN" sz="32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68313" y="1257300"/>
            <a:ext cx="8229600" cy="261620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l">
              <a:buClrTx/>
              <a:buSzTx/>
              <a:buFontTx/>
            </a:pPr>
            <a:r>
              <a:rPr lang="en-US" altLang="zh-CN" sz="40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Create RDS </a:t>
            </a:r>
            <a:r>
              <a:rPr lang="en-US" altLang="zh-CN" sz="40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Account </a:t>
            </a:r>
            <a:r>
              <a:rPr lang="en-US" altLang="zh-CN" sz="40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,S3 bucket, IAM User in AWS</a:t>
            </a:r>
            <a:r>
              <a:rPr lang="en-US" altLang="zh-CN" sz="40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.</a:t>
            </a:r>
            <a:endParaRPr lang="en-US" altLang="zh-CN" sz="40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191000" cy="495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rtlCol="0" anchor="t" anchorCtr="0">
            <a:normAutofit/>
          </a:bodyPr>
          <a:lstStyle/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u="sng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https://signin.aws.amazon.com</a:t>
            </a:r>
            <a:r>
              <a:rPr lang="en-US" altLang="zh-CN" sz="2000" u="sng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/</a:t>
            </a:r>
            <a:endParaRPr lang="en-US" altLang="zh-CN" sz="2000" u="sng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Login </a:t>
            </a: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to AWS Root </a:t>
            </a: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User using the above link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For study purpose use root user to login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For daily task use IAM user login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</p:txBody>
      </p:sp>
      <p:pic>
        <p:nvPicPr>
          <p:cNvPr id="9219" name="Content Placeholder 4" descr="Capture6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932363" y="1557338"/>
            <a:ext cx="3448050" cy="4525962"/>
          </a:xfrm>
        </p:spPr>
      </p:pic>
      <p:sp>
        <p:nvSpPr>
          <p:cNvPr id="9217" name="Title 1"/>
          <p:cNvSpPr>
            <a:spLocks noGrp="1"/>
          </p:cNvSpPr>
          <p:nvPr>
            <p:ph type="title"/>
          </p:nvPr>
        </p:nvSpPr>
        <p:spPr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 Login AWS Account</a:t>
            </a:r>
            <a:endParaRPr lang="en-US" altLang="zh-CN" sz="32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Content Placeholder 4" descr="Capture7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81000" y="1143000"/>
            <a:ext cx="8312150" cy="3019425"/>
          </a:xfrm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762000" y="4495800"/>
            <a:ext cx="7924800" cy="13319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rtlCol="0" anchor="t" anchorCtr="0">
            <a:normAutofit/>
          </a:bodyPr>
          <a:lstStyle/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First search the RDS after login into AWS account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  <a:p>
            <a:pPr lvl="0" algn="l" defTabSz="914400"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  <a:sym typeface="+mn-ea"/>
              </a:rPr>
              <a:t>Then click the create database</a:t>
            </a:r>
            <a:endParaRPr lang="en-US" altLang="zh-CN" sz="2000" dirty="0" smtClean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sym typeface="+mn-ea"/>
            </a:endParaRP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463550" y="75883"/>
            <a:ext cx="8229600" cy="114300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bIns="0" rtlCol="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i="1" u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Bookman Old Style" panose="02050604050505020204" charset="0"/>
                <a:cs typeface="Bookman Old Style" panose="02050604050505020204" charset="0"/>
                <a:sym typeface="+mn-ea"/>
              </a:rPr>
              <a:t>Create RDS Database</a:t>
            </a:r>
            <a:endParaRPr lang="en-US" altLang="zh-CN" sz="3200" i="1" u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Bookman Old Style" panose="02050604050505020204" charset="0"/>
              <a:cs typeface="Bookman Old Style" panose="02050604050505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4252</Words>
  <Application>WPS Presentation</Application>
  <PresentationFormat>On-screen Show (4:3)</PresentationFormat>
  <Paragraphs>167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SimSun</vt:lpstr>
      <vt:lpstr>Wingdings</vt:lpstr>
      <vt:lpstr>Wingdings 3</vt:lpstr>
      <vt:lpstr>Verdana</vt:lpstr>
      <vt:lpstr>Wingdings 2</vt:lpstr>
      <vt:lpstr>Bookman Old Style</vt:lpstr>
      <vt:lpstr>Wingdings</vt:lpstr>
      <vt:lpstr>Lucida Sans Unicode</vt:lpstr>
      <vt:lpstr>Microsoft YaHei</vt:lpstr>
      <vt:lpstr>Arial Unicode MS</vt:lpstr>
      <vt:lpstr>Calibri</vt:lpstr>
      <vt:lpstr>黑体</vt:lpstr>
      <vt:lpstr>Concourse</vt:lpstr>
      <vt:lpstr>Data Migration and Transformation Tool for Amazon RDS Data Warehouses</vt:lpstr>
      <vt:lpstr>steps to download the zip file from the given URL</vt:lpstr>
      <vt:lpstr>Download the zip file</vt:lpstr>
      <vt:lpstr>Find the Path were Zipfile is located</vt:lpstr>
      <vt:lpstr>Check whether the Zipfile is opening or not.</vt:lpstr>
      <vt:lpstr>Extract the JSON files from the zip file</vt:lpstr>
      <vt:lpstr>Create RDS Account ,S3 bucket, IAM User in AWS.</vt:lpstr>
      <vt:lpstr> Login AWS Account</vt:lpstr>
      <vt:lpstr>Create RDS Database</vt:lpstr>
      <vt:lpstr>Click Your own Sql Community</vt:lpstr>
      <vt:lpstr>Use Free Tier for Learning Purpose</vt:lpstr>
      <vt:lpstr>Create DB instance identifier, Master User name &amp; Password.</vt:lpstr>
      <vt:lpstr>Give Access to Public</vt:lpstr>
      <vt:lpstr>Click the Database you Created</vt:lpstr>
      <vt:lpstr>Click the security link to Add Inbound Rule for My Sql Connection</vt:lpstr>
      <vt:lpstr>Setup new My Sql connection using RDS Endpoint link &amp; Port </vt:lpstr>
      <vt:lpstr>Test the Connection</vt:lpstr>
      <vt:lpstr>Click to Create S3 Bucket in AWS to store the Extract file</vt:lpstr>
      <vt:lpstr>Create IAM User to give full Ascess to load the data in S3 Bucket</vt:lpstr>
      <vt:lpstr>Now create your actual credentials and configuration to Transfrom the data </vt:lpstr>
      <vt:lpstr>Store JSON data in Amazon S3 Bucket</vt:lpstr>
      <vt:lpstr>Using DynamoDB transfering the data from S3 bucket to RDS</vt:lpstr>
      <vt:lpstr>Transform S3 data to Database</vt:lpstr>
      <vt:lpstr>PowerPoint 演示文稿</vt:lpstr>
      <vt:lpstr>Confrom the S3 Data are Transfered into Database in AWS</vt:lpstr>
      <vt:lpstr>Finally the S3 Data are Transfered into Database in AWS</vt:lpstr>
      <vt:lpstr>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Migration and Transformation Tool for Amazon RDS Data Warehouses</dc:title>
  <dc:creator>Puspa</dc:creator>
  <cp:lastModifiedBy>Puspa</cp:lastModifiedBy>
  <cp:revision>29</cp:revision>
  <dcterms:created xsi:type="dcterms:W3CDTF">2023-08-02T00:42:00Z</dcterms:created>
  <dcterms:modified xsi:type="dcterms:W3CDTF">2023-08-22T16:10:03Z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1033-12.2.0.13110</vt:lpwstr>
  </property>
  <property fmtid="{D5CDD505-2E9C-101B-9397-08002B2CF9AE}" pid="3" name="ICV">
    <vt:lpwstr>C7759509C94B454D9557A25059E154B8_12</vt:lpwstr>
  </property>
</Properties>
</file>