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58" r:id="rId5"/>
    <p:sldId id="270" r:id="rId6"/>
    <p:sldId id="269" r:id="rId7"/>
    <p:sldId id="268" r:id="rId8"/>
    <p:sldId id="273" r:id="rId9"/>
    <p:sldId id="271" r:id="rId10"/>
  </p:sldIdLst>
  <p:sldSz cx="10693400" cy="7556500"/>
  <p:notesSz cx="106934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81" y="2342515"/>
            <a:ext cx="9094788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962" y="4231640"/>
            <a:ext cx="7489825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6FC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A3838"/>
                </a:solidFill>
                <a:latin typeface="한컴 고딕"/>
                <a:cs typeface="한컴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6FC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987" y="1737995"/>
            <a:ext cx="4654391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0371" y="1737995"/>
            <a:ext cx="4654391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6FC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692383" cy="755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7680" y="7200900"/>
            <a:ext cx="826007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888223" y="4055364"/>
            <a:ext cx="708659" cy="626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345935" y="2878836"/>
            <a:ext cx="556260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127248" y="5242560"/>
            <a:ext cx="708660" cy="606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692383" cy="7555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7680" y="7200900"/>
            <a:ext cx="826007" cy="1920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0292" y="1299413"/>
            <a:ext cx="885916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6FC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722" y="1892787"/>
            <a:ext cx="8944305" cy="414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A3838"/>
                </a:solidFill>
                <a:latin typeface="한컴 고딕"/>
                <a:cs typeface="한컴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7915" y="7027545"/>
            <a:ext cx="34239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987" y="7027545"/>
            <a:ext cx="246094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3820" y="7027545"/>
            <a:ext cx="246094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574791" y="4663440"/>
            <a:ext cx="944117" cy="1247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6912" y="4810455"/>
            <a:ext cx="5615940" cy="69723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b="1" spc="5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맑은 고딕"/>
                <a:cs typeface="맑은 고딕"/>
              </a:rPr>
              <a:t>김정도 </a:t>
            </a:r>
            <a:r>
              <a:rPr lang="en-US" altLang="ko-KR" sz="4400" b="1" spc="5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맑은 고딕"/>
                <a:cs typeface="맑은 고딕"/>
              </a:rPr>
              <a:t>(1</a:t>
            </a:r>
            <a:r>
              <a:rPr lang="ko-KR" altLang="en-US" sz="4400" b="1" spc="5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맑은 고딕"/>
                <a:cs typeface="맑은 고딕"/>
              </a:rPr>
              <a:t>인 프로젝트</a:t>
            </a:r>
            <a:r>
              <a:rPr lang="en-US" altLang="ko-KR" sz="4400" b="1" spc="5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맑은 고딕"/>
                <a:cs typeface="맑은 고딕"/>
              </a:rPr>
              <a:t>)</a:t>
            </a:r>
            <a:endParaRPr sz="44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3598" y="4734306"/>
            <a:ext cx="2306320" cy="0"/>
          </a:xfrm>
          <a:custGeom>
            <a:avLst/>
            <a:gdLst/>
            <a:ahLst/>
            <a:cxnLst/>
            <a:rect l="l" t="t" r="r" b="b"/>
            <a:pathLst>
              <a:path w="2306320">
                <a:moveTo>
                  <a:pt x="0" y="0"/>
                </a:moveTo>
                <a:lnTo>
                  <a:pt x="2305812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" y="4381500"/>
            <a:ext cx="1528571" cy="300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6978998" y="5835650"/>
            <a:ext cx="317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+mn-ea"/>
              </a:rPr>
              <a:t>Team </a:t>
            </a:r>
            <a:r>
              <a:rPr lang="en-US" altLang="ko-KR" b="1" dirty="0" err="1" smtClean="0">
                <a:latin typeface="+mn-ea"/>
              </a:rPr>
              <a:t>BlueBird</a:t>
            </a:r>
            <a:endParaRPr lang="en-US" altLang="ko-KR" b="1" dirty="0" smtClean="0">
              <a:latin typeface="+mn-ea"/>
            </a:endParaRPr>
          </a:p>
          <a:p>
            <a:pPr algn="r"/>
            <a:r>
              <a:rPr lang="en-US" altLang="ko-KR" dirty="0" smtClean="0">
                <a:latin typeface="+mn-ea"/>
              </a:rPr>
              <a:t>Location: Busan/</a:t>
            </a:r>
            <a:r>
              <a:rPr lang="en-US" altLang="ko-KR" dirty="0" err="1" smtClean="0">
                <a:latin typeface="+mn-ea"/>
              </a:rPr>
              <a:t>Gyeongnam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30220" y="6481981"/>
            <a:ext cx="222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I’m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 Team Leader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492" y="3502225"/>
            <a:ext cx="5036008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15" dirty="0" smtClean="0">
                <a:solidFill>
                  <a:schemeClr val="tx1"/>
                </a:solidFill>
              </a:rPr>
              <a:t>선택 과제</a:t>
            </a:r>
            <a:endParaRPr sz="3200" spc="-5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18100" y="3569871"/>
            <a:ext cx="275793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pc="-15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PROJECT </a:t>
            </a:r>
            <a:r>
              <a:rPr lang="en-US" altLang="ko-KR" spc="-5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 : </a:t>
            </a:r>
            <a:r>
              <a:rPr lang="ko-KR" altLang="en-US" spc="-5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인증 </a:t>
            </a:r>
            <a:r>
              <a:rPr lang="ko-KR" altLang="en-US" spc="-1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시스템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692" y="3502225"/>
            <a:ext cx="5036008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15" dirty="0" smtClean="0">
                <a:solidFill>
                  <a:schemeClr val="tx1"/>
                </a:solidFill>
              </a:rPr>
              <a:t>사용 기술</a:t>
            </a:r>
            <a:endParaRPr sz="3200" spc="-5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67125" y="1630885"/>
            <a:ext cx="1265732" cy="42473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pc="-15" dirty="0" smtClean="0">
                <a:solidFill>
                  <a:schemeClr val="tx1"/>
                </a:solidFill>
              </a:rPr>
              <a:t>[ Frontend ]</a:t>
            </a:r>
          </a:p>
          <a:p>
            <a:pPr algn="ctr"/>
            <a:endParaRPr lang="en-US" altLang="ko-KR" spc="-15" dirty="0"/>
          </a:p>
          <a:p>
            <a:pPr algn="ctr"/>
            <a:endParaRPr lang="en-US" altLang="ko-KR" spc="-15" dirty="0" smtClean="0"/>
          </a:p>
          <a:p>
            <a:pPr algn="ctr"/>
            <a:endParaRPr lang="en-US" altLang="ko-KR" spc="-15" dirty="0"/>
          </a:p>
          <a:p>
            <a:pPr algn="ctr"/>
            <a:endParaRPr lang="en-US" altLang="ko-KR" spc="-15" dirty="0" smtClean="0"/>
          </a:p>
          <a:p>
            <a:pPr algn="ctr"/>
            <a:endParaRPr lang="en-US" altLang="ko-KR" spc="-15" dirty="0"/>
          </a:p>
          <a:p>
            <a:pPr algn="ctr"/>
            <a:endParaRPr lang="en-US" altLang="ko-KR" spc="-15" dirty="0" smtClean="0"/>
          </a:p>
          <a:p>
            <a:pPr algn="ctr"/>
            <a:r>
              <a:rPr lang="en-US" altLang="ko-KR" spc="-15" dirty="0" smtClean="0"/>
              <a:t>[ Backend ]</a:t>
            </a:r>
            <a:endParaRPr lang="en-US" altLang="ko-KR" spc="-15" dirty="0"/>
          </a:p>
          <a:p>
            <a:pPr algn="ctr"/>
            <a:endParaRPr lang="en-US" altLang="ko-KR" spc="-15" dirty="0" smtClean="0"/>
          </a:p>
          <a:p>
            <a:pPr algn="ctr"/>
            <a:endParaRPr lang="en-US" altLang="ko-KR" spc="-15" dirty="0"/>
          </a:p>
          <a:p>
            <a:pPr algn="ctr"/>
            <a:endParaRPr lang="en-US" altLang="ko-KR" spc="-15" dirty="0" smtClean="0"/>
          </a:p>
          <a:p>
            <a:pPr algn="ctr"/>
            <a:endParaRPr lang="en-US" altLang="ko-KR" spc="-15" dirty="0"/>
          </a:p>
          <a:p>
            <a:pPr algn="ctr"/>
            <a:endParaRPr lang="en-US" altLang="ko-KR" spc="-15" dirty="0" smtClean="0"/>
          </a:p>
          <a:p>
            <a:pPr algn="ctr"/>
            <a:endParaRPr lang="en-US" altLang="ko-KR" spc="-15" dirty="0"/>
          </a:p>
          <a:p>
            <a:pPr algn="ctr"/>
            <a:r>
              <a:rPr lang="en-US" altLang="ko-KR" dirty="0" smtClean="0"/>
              <a:t>[ DBMS 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1216027"/>
            <a:ext cx="1371600" cy="1371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0" y="3168650"/>
            <a:ext cx="928688" cy="1192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4942452"/>
            <a:ext cx="2590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8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292" y="1299413"/>
            <a:ext cx="1240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smtClean="0">
                <a:solidFill>
                  <a:srgbClr val="111111"/>
                </a:solidFill>
              </a:rPr>
              <a:t>목표 설정</a:t>
            </a:r>
            <a:endParaRPr spc="-5" dirty="0">
              <a:solidFill>
                <a:srgbClr val="11111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0292" y="2116257"/>
            <a:ext cx="8846008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175"/>
              </a:spcBef>
            </a:pP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[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현 위치에 대한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자가진단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]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Tx/>
              <a:buChar char="-"/>
            </a:pP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CS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지식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:</a:t>
            </a:r>
          </a:p>
          <a:p>
            <a:pPr marL="469900" lvl="1">
              <a:lnSpc>
                <a:spcPct val="150000"/>
              </a:lnSpc>
              <a:spcBef>
                <a:spcPts val="1175"/>
              </a:spcBef>
            </a:pP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Request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와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Response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정도로 간단한 수준의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클라이언트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/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서버 통신에 대한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이해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469900" lvl="1">
              <a:lnSpc>
                <a:spcPct val="150000"/>
              </a:lnSpc>
              <a:spcBef>
                <a:spcPts val="1175"/>
              </a:spcBef>
            </a:pP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-&gt;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네트워크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,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통신과 관련한 지식과 이해 부족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469900" lvl="1">
              <a:lnSpc>
                <a:spcPct val="150000"/>
              </a:lnSpc>
              <a:spcBef>
                <a:spcPts val="1175"/>
              </a:spcBef>
            </a:pP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469900" lvl="1">
              <a:lnSpc>
                <a:spcPct val="150000"/>
              </a:lnSpc>
              <a:spcBef>
                <a:spcPts val="1175"/>
              </a:spcBef>
            </a:pP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자료구조와 데이터베이스에 대한 기초적인 수준의 이해 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469900" lvl="1">
              <a:lnSpc>
                <a:spcPct val="150000"/>
              </a:lnSpc>
              <a:spcBef>
                <a:spcPts val="1175"/>
              </a:spcBef>
            </a:pP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-&gt;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실무에 가까운 경험과 이를 적용하는 역량 부족 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292" y="1299413"/>
            <a:ext cx="1240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smtClean="0">
                <a:solidFill>
                  <a:srgbClr val="111111"/>
                </a:solidFill>
              </a:rPr>
              <a:t>목표 설정</a:t>
            </a:r>
            <a:endParaRPr spc="-5" dirty="0">
              <a:solidFill>
                <a:srgbClr val="11111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0292" y="2116257"/>
            <a:ext cx="8846008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175"/>
              </a:spcBef>
            </a:pP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[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현 위치에 대한 자가진단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]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Tx/>
              <a:buChar char="-"/>
            </a:pP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FE (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프론트엔드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)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:</a:t>
            </a:r>
          </a:p>
          <a:p>
            <a:pPr marL="469900" lvl="1">
              <a:lnSpc>
                <a:spcPct val="150000"/>
              </a:lnSpc>
              <a:spcBef>
                <a:spcPts val="1175"/>
              </a:spcBef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오픈 소스 템플릿을 구조화하여 용도에 맞게 활용할 수 있는 수준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469900" lvl="1">
              <a:lnSpc>
                <a:spcPct val="150000"/>
              </a:lnSpc>
              <a:spcBef>
                <a:spcPts val="1175"/>
              </a:spcBef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필요한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CSS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속성을 찾아서 적용할 수 있음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.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하지만 오랜 시간이 걸림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469900" lvl="1">
              <a:lnSpc>
                <a:spcPct val="150000"/>
              </a:lnSpc>
              <a:spcBef>
                <a:spcPts val="1175"/>
              </a:spcBef>
            </a:pP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Tx/>
              <a:buChar char="-"/>
            </a:pP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BE (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백엔드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) :</a:t>
            </a:r>
          </a:p>
          <a:p>
            <a:pPr marL="469900" lvl="1">
              <a:lnSpc>
                <a:spcPct val="150000"/>
              </a:lnSpc>
              <a:spcBef>
                <a:spcPts val="1175"/>
              </a:spcBef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클라이언트와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XML, JSON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으로 간단한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Request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와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Response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를 주고받을 수 있음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19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292" y="1299413"/>
            <a:ext cx="1240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smtClean="0">
                <a:solidFill>
                  <a:srgbClr val="111111"/>
                </a:solidFill>
              </a:rPr>
              <a:t>목표 설정</a:t>
            </a:r>
            <a:endParaRPr spc="-5" dirty="0">
              <a:solidFill>
                <a:srgbClr val="11111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0292" y="2116257"/>
            <a:ext cx="8846008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175"/>
              </a:spcBef>
            </a:pP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[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구현 목표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]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Tx/>
              <a:buChar char="-"/>
            </a:pP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1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차 목표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: Requirements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에 제시된 기능 구현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Tx/>
              <a:buChar char="-"/>
            </a:pP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2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차 목표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: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요구사항의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Option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기능까지 전부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구현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Tx/>
              <a:buChar char="-"/>
            </a:pP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3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차 목표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: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웹 디자인과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UX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완성도 향상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Tx/>
              <a:buChar char="-"/>
            </a:pP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12700" algn="ctr">
              <a:lnSpc>
                <a:spcPct val="150000"/>
              </a:lnSpc>
              <a:spcBef>
                <a:spcPts val="1175"/>
              </a:spcBef>
            </a:pP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한컴 고딕"/>
              </a:rPr>
              <a:t>백엔드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한컴 고딕"/>
              </a:rPr>
              <a:t> 역량 향상과 관련 경험에 중점을 둔 과제 수행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5746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292" y="1299413"/>
            <a:ext cx="1240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smtClean="0">
                <a:solidFill>
                  <a:srgbClr val="111111"/>
                </a:solidFill>
              </a:rPr>
              <a:t>목표 설정</a:t>
            </a:r>
            <a:endParaRPr spc="-5" dirty="0">
              <a:solidFill>
                <a:srgbClr val="11111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0292" y="2038092"/>
            <a:ext cx="884600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[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성취 목표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–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거시적 관점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endParaRPr lang="en-US" altLang="ko-KR" sz="16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00000"/>
              </a:lnSpc>
              <a:spcBef>
                <a:spcPts val="1175"/>
              </a:spcBef>
              <a:buFontTx/>
              <a:buChar char="-"/>
            </a:pP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제시된 요구사항들을 해결하며 웹 개발에 대한 전반적인 흐름을 숙지한다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.</a:t>
            </a: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Tx/>
              <a:buChar char="-"/>
            </a:pP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현재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수준을 넘어서 보다 복잡하고 거시적인 흐름을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경험하며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,</a:t>
            </a:r>
            <a:b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</a:b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네트워크 통신과 </a:t>
            </a:r>
            <a:r>
              <a:rPr lang="ko-KR" altLang="en-US" sz="16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백엔드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</a:t>
            </a:r>
            <a:r>
              <a:rPr lang="ko-KR" altLang="en-US" sz="16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아키텍쳐에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대한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이해도를 높인다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.</a:t>
            </a:r>
            <a:endParaRPr lang="en-US" altLang="ko-KR" sz="16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Tx/>
              <a:buChar char="-"/>
            </a:pPr>
            <a:r>
              <a:rPr lang="ko-KR" altLang="en-US" sz="16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아키텍쳐를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설계하고 알맞은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기술 스택 선정을 통해 실제로 구현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,</a:t>
            </a:r>
            <a:b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</a:b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코드 리뷰에 따른 전문가의 피드백을 반영하기까지 완성도 있는 웹 개발을 경험한다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91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292" y="1299413"/>
            <a:ext cx="1240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smtClean="0">
                <a:solidFill>
                  <a:srgbClr val="111111"/>
                </a:solidFill>
              </a:rPr>
              <a:t>목표 설정</a:t>
            </a:r>
            <a:endParaRPr spc="-5" dirty="0">
              <a:solidFill>
                <a:srgbClr val="11111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0292" y="2038092"/>
            <a:ext cx="884600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[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성취 목표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–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거시적 관점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endParaRPr lang="en-US" altLang="ko-KR" sz="16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00000"/>
              </a:lnSpc>
              <a:spcBef>
                <a:spcPts val="1175"/>
              </a:spcBef>
              <a:buFontTx/>
              <a:buChar char="-"/>
            </a:pP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웹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개발에 필요한 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CS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지식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(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용어나 개념 등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)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에 대한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이해한다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.</a:t>
            </a: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12700">
              <a:spcBef>
                <a:spcPts val="1175"/>
              </a:spcBef>
            </a:pP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ex) </a:t>
            </a:r>
            <a:r>
              <a:rPr lang="ko-KR" altLang="en-US" sz="16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아키텍쳐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설계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, MSA, JWT, TCP/IP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프로토콜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,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소켓 프로그래밍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,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웹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캐시</a:t>
            </a:r>
            <a:endParaRPr lang="en-US" altLang="ko-KR" sz="16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spcBef>
                <a:spcPts val="1175"/>
              </a:spcBef>
              <a:buFontTx/>
              <a:buChar char="-"/>
            </a:pP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spcBef>
                <a:spcPts val="1175"/>
              </a:spcBef>
              <a:buFontTx/>
              <a:buChar char="-"/>
            </a:pP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사전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경험을 토대로 팀 프로젝트에 활용할 언어나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라이브러리를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결정한다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.</a:t>
            </a:r>
          </a:p>
          <a:p>
            <a:pPr marL="298450" indent="-285750">
              <a:spcBef>
                <a:spcPts val="1175"/>
              </a:spcBef>
              <a:buFontTx/>
              <a:buChar char="-"/>
            </a:pP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Tx/>
              <a:buChar char="-"/>
            </a:pP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차후 팀 프로젝트에서 담당할 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‘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플랫폼 서버 구현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’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이라는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스스로의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역할을 충분히 수행해낼 수 있도록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성장한다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.</a:t>
            </a: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7134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292" y="1299413"/>
            <a:ext cx="1240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smtClean="0">
                <a:solidFill>
                  <a:srgbClr val="111111"/>
                </a:solidFill>
              </a:rPr>
              <a:t>목표 설정</a:t>
            </a:r>
            <a:endParaRPr spc="-5" dirty="0">
              <a:solidFill>
                <a:srgbClr val="11111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0292" y="2033865"/>
            <a:ext cx="88460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[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성취 목표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–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미시적 관점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endParaRPr lang="en-US" altLang="ko-KR" sz="16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00000"/>
              </a:lnSpc>
              <a:spcBef>
                <a:spcPts val="1175"/>
              </a:spcBef>
              <a:buFontTx/>
              <a:buChar char="-"/>
            </a:pP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로그인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,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회원가입 페이지 구성하며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CSS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숙련도를 향상한다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1175"/>
              </a:spcBef>
              <a:buFontTx/>
              <a:buChar char="-"/>
            </a:pP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유저 관리나 인증 서버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API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를 구현하며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DB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를 보다 실무에 가까운 방식으로 활용해 본다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1175"/>
              </a:spcBef>
              <a:buFontTx/>
              <a:buChar char="-"/>
            </a:pPr>
            <a:endParaRPr lang="en-US" altLang="ko-KR" sz="16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Tx/>
              <a:buChar char="-"/>
            </a:pP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인증 서버를 구현하며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Hash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를 활용하는 방법이나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JWT, </a:t>
            </a:r>
            <a:r>
              <a:rPr lang="en-US" altLang="ko-KR" sz="16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Oauth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등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/>
            </a:r>
            <a:b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</a:b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실제 기업들이 실무에서 사용자 인증에 활용하고 </a:t>
            </a:r>
            <a:r>
              <a:rPr lang="ko-KR" altLang="en-US" sz="160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있는 </a:t>
            </a:r>
            <a:r>
              <a:rPr lang="ko-KR" altLang="en-US" sz="160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방법</a:t>
            </a:r>
            <a:r>
              <a:rPr lang="ko-KR" altLang="en-US" sz="160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들을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수련한다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.</a:t>
            </a: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Tx/>
              <a:buChar char="-"/>
            </a:pPr>
            <a:endParaRPr lang="en-US" altLang="ko-KR" sz="16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Tx/>
              <a:buChar char="-"/>
            </a:pPr>
            <a:r>
              <a:rPr lang="ko-KR" altLang="en-US" sz="16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프론트엔드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개발에 </a:t>
            </a:r>
            <a:r>
              <a:rPr lang="ko-KR" altLang="en-US" sz="16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리액트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React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를 활용한다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(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입문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)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</a:t>
            </a:r>
            <a:endParaRPr lang="en-US" altLang="ko-KR" sz="16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  <a:p>
            <a:pPr marL="298450" indent="-285750">
              <a:lnSpc>
                <a:spcPct val="100000"/>
              </a:lnSpc>
              <a:spcBef>
                <a:spcPts val="1175"/>
              </a:spcBef>
              <a:buFontTx/>
              <a:buChar char="-"/>
            </a:pPr>
            <a:r>
              <a:rPr lang="ko-KR" altLang="en-US" sz="16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백엔드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 개발에 프레임워크 플라스크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Flask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의 기능들을 보다 효율적으로 활용해본다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한컴 고딕"/>
              </a:rPr>
              <a:t>.</a:t>
            </a: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088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315</Words>
  <Application>Microsoft Office PowerPoint</Application>
  <PresentationFormat>사용자 지정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에스코어 드림 3 Light</vt:lpstr>
      <vt:lpstr>에스코어 드림 4 Regular</vt:lpstr>
      <vt:lpstr>한컴 고딕</vt:lpstr>
      <vt:lpstr>Calibri</vt:lpstr>
      <vt:lpstr>Office Theme</vt:lpstr>
      <vt:lpstr>PowerPoint 프레젠테이션</vt:lpstr>
      <vt:lpstr>선택 과제</vt:lpstr>
      <vt:lpstr>사용 기술</vt:lpstr>
      <vt:lpstr>목표 설정</vt:lpstr>
      <vt:lpstr>목표 설정</vt:lpstr>
      <vt:lpstr>목표 설정</vt:lpstr>
      <vt:lpstr>목표 설정</vt:lpstr>
      <vt:lpstr>목표 설정</vt:lpstr>
      <vt:lpstr>목표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백승덕</dc:creator>
  <cp:lastModifiedBy>myPC</cp:lastModifiedBy>
  <cp:revision>25</cp:revision>
  <dcterms:created xsi:type="dcterms:W3CDTF">2022-12-07T06:45:15Z</dcterms:created>
  <dcterms:modified xsi:type="dcterms:W3CDTF">2022-12-07T15:06:15Z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2022-12-07T00:00:00Z</vt:filetime>
  </property>
</Properties>
</file>