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1" r:id="rId6"/>
    <p:sldId id="259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8315-47B5-4324-823A-E31E9F13A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A7330-CF36-48AB-97FA-711AB3342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3728-95B9-47B3-876B-3B97FE6F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17A8-D4D9-4D6F-94D0-19F7AFFA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5C65-B7FB-4410-8BC1-697AF8D6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2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1D4F-5C55-45C9-8FAC-4686EB57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DF860-5AE3-4A29-8E67-86878E78A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8480-11EB-4A8A-B1C6-C814A6FD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D764-1E50-43F2-9907-E742083E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D281-9FCF-45AD-9EC5-62966A8B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01CC4-E2E6-4AEE-AC4F-13650960E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113C5-0F1F-413E-A7AD-4F020B634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ECA0-E92F-4CA7-A7A7-D88B80B3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6247-5C2D-4681-897D-01754DCF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7DF6-9D63-4065-B5BA-85045C74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4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6C12-95A1-4BA6-A19B-97C6B5A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5462-FE55-4B6C-B868-DF3C4D86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F29C-37C6-428A-88E5-58006138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6069F-6FEC-47F4-B693-9BF018C4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0628-9DCA-4343-BA53-ACFE3A0B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7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EE2B-B5A8-4129-9F58-46FA1527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7822-E349-4BC4-B251-AD7DEA743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B129-9DF2-478C-B170-BEFE9D02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B24F-64E2-485D-9164-6BABB3B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7D4D-21EB-4A72-B1BF-F6C36132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6DFE-AE18-41ED-8314-070A4023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5BBC-8860-469A-8316-898F5DD09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65B6-3146-47C0-AA97-1EA9CF1A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F71E-97CD-4A09-80AB-8EF5EFEE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82131-B231-4C68-8CBC-21D9FBC2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A4B65-61EC-4B37-A5E6-17B58D13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9FF6-0C8A-41DA-B9FB-86CC3D21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86D4E-50D0-46D1-BC5D-F682CFA0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A58E-FBE4-44ED-82D3-CEEFA361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5D696-32F4-49FC-BF87-1C11428B1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3FF9-306E-4847-A62A-A2FCA7781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4D58B-D8EB-4655-AC18-3E967419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692E-60A9-4F60-8963-91309219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C5CA4-BEBF-4611-8C5A-79D011F3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6783-740C-418B-9A39-6404B855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3B736-9B94-4647-898D-8895CA1D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2D52C-8D20-4C4C-A735-BC9C8369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AEBB-1602-443E-A3BA-70BB49ED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7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C39FA-6A31-4BE6-AD50-3A7307C4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65AD0-275A-4C03-9C83-2114BE5E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4EF0F-BE9B-4603-923F-422BC041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5096-BF02-42EA-BE17-DB468BC9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8F88-FC22-4E2B-B564-734B3952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04B93-9258-4871-95F8-3EC8766BF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99BD2-37CD-40C8-A1BC-05B36015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A97F7-86ED-4EDE-9066-75B02DB1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34A7E-C1CA-4066-AF6C-7BEEEFF9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4ABF-161B-4ABB-A722-ECD14DCD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125AB-3D4E-4D44-9FAC-18FE93B8F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860A4-AED7-4C6B-A4CC-A2985CFDB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0A9F-465B-4645-99BC-1557190C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940F-1877-4709-8BA3-2272FA72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2087C-CEDB-49BB-A905-4AED5D1A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39424-591D-4A5D-A31C-207CCEE5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583E1-8378-4DC5-B4CD-23A28E5E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A39B-3411-4E51-86BF-F9A5FB4D2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B76B-9720-4337-AFAD-1F5958676D6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02D0F-95C1-4554-A2C5-C0FF7B64B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555C-298E-4842-A913-2E8E6F77C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6BEC-BFAA-4C38-8A1E-DE44BCC9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C81D-84E3-455C-96F8-F09735143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6381"/>
            <a:ext cx="9144000" cy="1265237"/>
          </a:xfrm>
        </p:spPr>
        <p:txBody>
          <a:bodyPr>
            <a:normAutofit/>
          </a:bodyPr>
          <a:lstStyle/>
          <a:p>
            <a:r>
              <a:rPr lang="en-US" sz="8000" b="1" dirty="0" err="1">
                <a:latin typeface="+mn-lt"/>
              </a:rPr>
              <a:t>Pemograman</a:t>
            </a:r>
            <a:r>
              <a:rPr lang="en-US" sz="8000" b="1" dirty="0">
                <a:latin typeface="+mn-lt"/>
              </a:rPr>
              <a:t> Dasar</a:t>
            </a:r>
          </a:p>
        </p:txBody>
      </p:sp>
    </p:spTree>
    <p:extLst>
      <p:ext uri="{BB962C8B-B14F-4D97-AF65-F5344CB8AC3E}">
        <p14:creationId xmlns:p14="http://schemas.microsoft.com/office/powerpoint/2010/main" val="251717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EAEB60-C54F-435B-933B-F283DC7CEDC3}"/>
              </a:ext>
            </a:extLst>
          </p:cNvPr>
          <p:cNvSpPr txBox="1"/>
          <p:nvPr/>
        </p:nvSpPr>
        <p:spPr>
          <a:xfrm>
            <a:off x="1092200" y="1993900"/>
            <a:ext cx="4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PEMOGRAMAN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2683C-111B-485A-8316-699F90A22BDD}"/>
              </a:ext>
            </a:extLst>
          </p:cNvPr>
          <p:cNvSpPr txBox="1"/>
          <p:nvPr/>
        </p:nvSpPr>
        <p:spPr>
          <a:xfrm>
            <a:off x="1092200" y="2749710"/>
            <a:ext cx="1000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0" dirty="0" err="1">
                <a:effectLst/>
              </a:rPr>
              <a:t>Pemrograman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adalah</a:t>
            </a:r>
            <a:r>
              <a:rPr lang="en-US" sz="2400" i="0" dirty="0">
                <a:effectLst/>
              </a:rPr>
              <a:t> proses </a:t>
            </a:r>
            <a:r>
              <a:rPr lang="en-US" sz="2400" i="0" dirty="0" err="1">
                <a:effectLst/>
              </a:rPr>
              <a:t>membuat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instruksi-instruksi</a:t>
            </a:r>
            <a:r>
              <a:rPr lang="en-US" sz="2400" i="0" dirty="0">
                <a:effectLst/>
              </a:rPr>
              <a:t> yang </a:t>
            </a:r>
            <a:r>
              <a:rPr lang="en-US" sz="2400" i="0" dirty="0" err="1">
                <a:effectLst/>
              </a:rPr>
              <a:t>diberikan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kepada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komputer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untuk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menjalankan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tugas-tugas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tertentu</a:t>
            </a:r>
            <a:r>
              <a:rPr lang="en-US" sz="2400" i="0" dirty="0">
                <a:effectLst/>
              </a:rPr>
              <a:t>. </a:t>
            </a:r>
            <a:r>
              <a:rPr lang="en-US" sz="2400" i="0" dirty="0" err="1">
                <a:effectLst/>
              </a:rPr>
              <a:t>Ini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melibatkan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penggunaan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bahasa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pemrograman</a:t>
            </a:r>
            <a:r>
              <a:rPr lang="en-US" sz="2400" i="0" dirty="0">
                <a:effectLst/>
              </a:rPr>
              <a:t> yang </a:t>
            </a:r>
            <a:r>
              <a:rPr lang="en-US" sz="2400" i="0" dirty="0" err="1">
                <a:effectLst/>
              </a:rPr>
              <a:t>memiliki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aturan</a:t>
            </a:r>
            <a:r>
              <a:rPr lang="en-US" sz="2400" i="0" dirty="0">
                <a:effectLst/>
              </a:rPr>
              <a:t> dan </a:t>
            </a:r>
            <a:r>
              <a:rPr lang="en-US" sz="2400" i="0" dirty="0" err="1">
                <a:effectLst/>
              </a:rPr>
              <a:t>sintaksis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tertentu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untuk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menulis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kode-kode</a:t>
            </a:r>
            <a:r>
              <a:rPr lang="en-US" sz="2400" i="0" dirty="0">
                <a:effectLst/>
              </a:rPr>
              <a:t> yang </a:t>
            </a:r>
            <a:r>
              <a:rPr lang="en-US" sz="2400" i="0" dirty="0" err="1">
                <a:effectLst/>
              </a:rPr>
              <a:t>akan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dieksekusi</a:t>
            </a:r>
            <a:r>
              <a:rPr lang="en-US" sz="2400" i="0" dirty="0">
                <a:effectLst/>
              </a:rPr>
              <a:t> oleh </a:t>
            </a:r>
            <a:r>
              <a:rPr lang="en-US" sz="2400" i="0" dirty="0" err="1">
                <a:effectLst/>
              </a:rPr>
              <a:t>komputer</a:t>
            </a:r>
            <a:r>
              <a:rPr lang="en-US" sz="2400" i="0" dirty="0">
                <a:effectLst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92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2EFE4-5FE7-40D9-8077-0DEAE0CBE07B}"/>
              </a:ext>
            </a:extLst>
          </p:cNvPr>
          <p:cNvSpPr txBox="1"/>
          <p:nvPr/>
        </p:nvSpPr>
        <p:spPr>
          <a:xfrm>
            <a:off x="1352550" y="3105834"/>
            <a:ext cx="9486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https://github.com/RizkiDesu/pemograman-dasar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BBF72-C6FC-4CDA-8244-4B4DBF38A1DF}"/>
              </a:ext>
            </a:extLst>
          </p:cNvPr>
          <p:cNvSpPr txBox="1"/>
          <p:nvPr/>
        </p:nvSpPr>
        <p:spPr>
          <a:xfrm>
            <a:off x="1092200" y="1993900"/>
            <a:ext cx="4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UNDUH BAHAN NYA DI</a:t>
            </a:r>
          </a:p>
        </p:txBody>
      </p:sp>
    </p:spTree>
    <p:extLst>
      <p:ext uri="{BB962C8B-B14F-4D97-AF65-F5344CB8AC3E}">
        <p14:creationId xmlns:p14="http://schemas.microsoft.com/office/powerpoint/2010/main" val="392019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DD23ED-6D25-4D03-B99B-0ED50D5565B5}"/>
              </a:ext>
            </a:extLst>
          </p:cNvPr>
          <p:cNvSpPr txBox="1"/>
          <p:nvPr/>
        </p:nvSpPr>
        <p:spPr>
          <a:xfrm>
            <a:off x="1143000" y="2711509"/>
            <a:ext cx="990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HTML (Hypertext Markup Language)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dan </a:t>
            </a:r>
            <a:r>
              <a:rPr lang="en-US" sz="2400" dirty="0" err="1"/>
              <a:t>merancang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pada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contohnya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website.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DBB4F-F870-4F61-A8F5-5EAA5B34BA13}"/>
              </a:ext>
            </a:extLst>
          </p:cNvPr>
          <p:cNvSpPr txBox="1"/>
          <p:nvPr/>
        </p:nvSpPr>
        <p:spPr>
          <a:xfrm>
            <a:off x="908050" y="2126734"/>
            <a:ext cx="1479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8166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C8C05-7C26-452A-B7F6-62035A2D936E}"/>
              </a:ext>
            </a:extLst>
          </p:cNvPr>
          <p:cNvSpPr txBox="1"/>
          <p:nvPr/>
        </p:nvSpPr>
        <p:spPr>
          <a:xfrm>
            <a:off x="3479800" y="2895600"/>
            <a:ext cx="504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Praktik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939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DD23ED-6D25-4D03-B99B-0ED50D5565B5}"/>
              </a:ext>
            </a:extLst>
          </p:cNvPr>
          <p:cNvSpPr txBox="1"/>
          <p:nvPr/>
        </p:nvSpPr>
        <p:spPr>
          <a:xfrm>
            <a:off x="1143000" y="2203509"/>
            <a:ext cx="990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JavaScript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web.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awalnya</a:t>
            </a:r>
            <a:r>
              <a:rPr lang="en-US" sz="2400" dirty="0"/>
              <a:t> </a:t>
            </a:r>
            <a:r>
              <a:rPr lang="en-US" sz="2400" dirty="0" err="1"/>
              <a:t>diciptakan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memperindah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web, </a:t>
            </a:r>
            <a:r>
              <a:rPr lang="en-US" sz="2400" dirty="0" err="1"/>
              <a:t>Sekarang</a:t>
            </a:r>
            <a:r>
              <a:rPr lang="en-US" sz="2400" dirty="0"/>
              <a:t> JavaScript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berkembang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yang paling </a:t>
            </a:r>
            <a:r>
              <a:rPr lang="en-US" sz="2400" dirty="0" err="1"/>
              <a:t>populer</a:t>
            </a:r>
            <a:r>
              <a:rPr lang="en-US" sz="2400" dirty="0"/>
              <a:t> dan </a:t>
            </a:r>
            <a:r>
              <a:rPr lang="en-US" sz="2400" dirty="0" err="1"/>
              <a:t>serbaguna</a:t>
            </a:r>
            <a:r>
              <a:rPr lang="en-US" sz="2400" dirty="0"/>
              <a:t> di dunia.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,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web, </a:t>
            </a:r>
            <a:r>
              <a:rPr lang="en-US" sz="2400" dirty="0" err="1"/>
              <a:t>permainan</a:t>
            </a:r>
            <a:r>
              <a:rPr lang="en-US" sz="2400" dirty="0"/>
              <a:t>, </a:t>
            </a:r>
            <a:r>
              <a:rPr lang="en-US" sz="2400" dirty="0" err="1"/>
              <a:t>aplikasi</a:t>
            </a:r>
            <a:r>
              <a:rPr lang="en-US" sz="2400" dirty="0"/>
              <a:t> mobile, dan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DBB4F-F870-4F61-A8F5-5EAA5B34BA13}"/>
              </a:ext>
            </a:extLst>
          </p:cNvPr>
          <p:cNvSpPr txBox="1"/>
          <p:nvPr/>
        </p:nvSpPr>
        <p:spPr>
          <a:xfrm>
            <a:off x="908050" y="1618734"/>
            <a:ext cx="2419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48804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2587A-F567-4720-B900-25961A5CBA2F}"/>
              </a:ext>
            </a:extLst>
          </p:cNvPr>
          <p:cNvSpPr txBox="1"/>
          <p:nvPr/>
        </p:nvSpPr>
        <p:spPr>
          <a:xfrm>
            <a:off x="3479800" y="2895600"/>
            <a:ext cx="504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Praktik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404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DD23ED-6D25-4D03-B99B-0ED50D5565B5}"/>
              </a:ext>
            </a:extLst>
          </p:cNvPr>
          <p:cNvSpPr txBox="1"/>
          <p:nvPr/>
        </p:nvSpPr>
        <p:spPr>
          <a:xfrm>
            <a:off x="1143000" y="2828835"/>
            <a:ext cx="990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Prosess</a:t>
            </a:r>
            <a:r>
              <a:rPr lang="en-US" sz="2400" dirty="0"/>
              <a:t> running </a:t>
            </a:r>
            <a:r>
              <a:rPr lang="en-US" sz="2400" dirty="0" err="1"/>
              <a:t>mudah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Ringan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beban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pada </a:t>
            </a:r>
            <a:r>
              <a:rPr lang="en-US" sz="2400" dirty="0" err="1"/>
              <a:t>komputer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DBB4F-F870-4F61-A8F5-5EAA5B34BA13}"/>
              </a:ext>
            </a:extLst>
          </p:cNvPr>
          <p:cNvSpPr txBox="1"/>
          <p:nvPr/>
        </p:nvSpPr>
        <p:spPr>
          <a:xfrm>
            <a:off x="908050" y="2244060"/>
            <a:ext cx="5645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KENAPA JAVASCRIPT DAN HTML</a:t>
            </a:r>
          </a:p>
        </p:txBody>
      </p:sp>
    </p:spTree>
    <p:extLst>
      <p:ext uri="{BB962C8B-B14F-4D97-AF65-F5344CB8AC3E}">
        <p14:creationId xmlns:p14="http://schemas.microsoft.com/office/powerpoint/2010/main" val="273203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84263-4753-487E-83B7-E173573CDFB2}"/>
              </a:ext>
            </a:extLst>
          </p:cNvPr>
          <p:cNvSpPr txBox="1"/>
          <p:nvPr/>
        </p:nvSpPr>
        <p:spPr>
          <a:xfrm>
            <a:off x="3479800" y="2895600"/>
            <a:ext cx="504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Praktik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689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Pemograman Dasar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Pemograman Dasar</dc:title>
  <dc:creator>rizki</dc:creator>
  <cp:lastModifiedBy>rizki</cp:lastModifiedBy>
  <cp:revision>7</cp:revision>
  <dcterms:created xsi:type="dcterms:W3CDTF">2024-03-13T13:53:05Z</dcterms:created>
  <dcterms:modified xsi:type="dcterms:W3CDTF">2024-03-14T00:46:55Z</dcterms:modified>
</cp:coreProperties>
</file>